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733" r:id="rId2"/>
  </p:sldMasterIdLst>
  <p:notesMasterIdLst>
    <p:notesMasterId r:id="rId18"/>
  </p:notesMasterIdLst>
  <p:sldIdLst>
    <p:sldId id="2147477863" r:id="rId3"/>
    <p:sldId id="2147477864" r:id="rId4"/>
    <p:sldId id="2147477865" r:id="rId5"/>
    <p:sldId id="2147469724" r:id="rId6"/>
    <p:sldId id="2147469716" r:id="rId7"/>
    <p:sldId id="259" r:id="rId8"/>
    <p:sldId id="2147477874" r:id="rId9"/>
    <p:sldId id="2147469720" r:id="rId10"/>
    <p:sldId id="2147477866" r:id="rId11"/>
    <p:sldId id="2147477867" r:id="rId12"/>
    <p:sldId id="2147477873" r:id="rId13"/>
    <p:sldId id="2147477870" r:id="rId14"/>
    <p:sldId id="2147477871" r:id="rId15"/>
    <p:sldId id="2147477872" r:id="rId16"/>
    <p:sldId id="2147477868" r:id="rId17"/>
  </p:sldIdLst>
  <p:sldSz cx="12192000" cy="6858000"/>
  <p:notesSz cx="6858000" cy="9144000"/>
  <p:defaultTextStyle>
    <a:defPPr>
      <a:defRPr lang="en-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9390" autoAdjust="0"/>
    <p:restoredTop sz="94660"/>
  </p:normalViewPr>
  <p:slideViewPr>
    <p:cSldViewPr snapToGrid="0">
      <p:cViewPr varScale="1">
        <p:scale>
          <a:sx n="109" d="100"/>
          <a:sy n="109" d="100"/>
        </p:scale>
        <p:origin x="35" y="-21"/>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notesMaster" Target="notesMasters/notesMaster1.xml"/><Relationship Id="rId3" Type="http://schemas.openxmlformats.org/officeDocument/2006/relationships/slide" Target="slides/slide1.xml"/><Relationship Id="rId21"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10" Type="http://schemas.openxmlformats.org/officeDocument/2006/relationships/slide" Target="slides/slide8.xml"/><Relationship Id="rId19"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DK"/>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7CD238-A575-4D11-8D26-071C4EE4067C}" type="datetimeFigureOut">
              <a:rPr lang="en-DK" smtClean="0"/>
              <a:t>30/05/2023</a:t>
            </a:fld>
            <a:endParaRPr lang="en-DK"/>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DK"/>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K"/>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DK"/>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BE387F7-C641-432D-B92F-5844FE756EDC}" type="slidenum">
              <a:rPr lang="en-DK" smtClean="0"/>
              <a:t>‹#›</a:t>
            </a:fld>
            <a:endParaRPr lang="en-DK"/>
          </a:p>
        </p:txBody>
      </p:sp>
    </p:spTree>
    <p:extLst>
      <p:ext uri="{BB962C8B-B14F-4D97-AF65-F5344CB8AC3E}">
        <p14:creationId xmlns:p14="http://schemas.microsoft.com/office/powerpoint/2010/main" val="31298316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Filter away Areas with Empty, Bland, Administration, or Other</a:t>
            </a:r>
            <a:endParaRPr lang="en-DK"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5/30/2023 6:47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9784190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2.xml"/><Relationship Id="rId4" Type="http://schemas.openxmlformats.org/officeDocument/2006/relationships/image" Target="../media/image18.jpeg"/></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2.xml"/><Relationship Id="rId5" Type="http://schemas.openxmlformats.org/officeDocument/2006/relationships/image" Target="../media/image19.jpeg"/><Relationship Id="rId4" Type="http://schemas.openxmlformats.org/officeDocument/2006/relationships/image" Target="../media/image18.jpeg"/></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Master" Target="../slideMasters/slideMaster2.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Master" Target="../slideMasters/slideMaster2.xml"/><Relationship Id="rId4" Type="http://schemas.openxmlformats.org/officeDocument/2006/relationships/image" Target="../media/image24.jpe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Master" Target="../slideMasters/slideMaster2.xml"/><Relationship Id="rId5" Type="http://schemas.openxmlformats.org/officeDocument/2006/relationships/image" Target="../media/image28.jpeg"/><Relationship Id="rId4" Type="http://schemas.openxmlformats.org/officeDocument/2006/relationships/image" Target="../media/image27.jpeg"/></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2.xml"/><Relationship Id="rId6" Type="http://schemas.openxmlformats.org/officeDocument/2006/relationships/image" Target="../media/image29.jpeg"/><Relationship Id="rId5" Type="http://schemas.openxmlformats.org/officeDocument/2006/relationships/image" Target="../media/image19.jpeg"/><Relationship Id="rId4" Type="http://schemas.openxmlformats.org/officeDocument/2006/relationships/image" Target="../media/image18.jpeg"/></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2.xml"/><Relationship Id="rId4" Type="http://schemas.openxmlformats.org/officeDocument/2006/relationships/image" Target="../media/image18.jpeg"/></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2.xml"/><Relationship Id="rId5" Type="http://schemas.openxmlformats.org/officeDocument/2006/relationships/image" Target="../media/image19.jpeg"/><Relationship Id="rId4" Type="http://schemas.openxmlformats.org/officeDocument/2006/relationships/image" Target="../media/image18.jpeg"/></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2.xml"/><Relationship Id="rId6" Type="http://schemas.openxmlformats.org/officeDocument/2006/relationships/image" Target="../media/image29.jpeg"/><Relationship Id="rId5" Type="http://schemas.openxmlformats.org/officeDocument/2006/relationships/image" Target="../media/image19.jpeg"/><Relationship Id="rId4" Type="http://schemas.openxmlformats.org/officeDocument/2006/relationships/image" Target="../media/image18.jpeg"/></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2.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2.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2.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2.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2.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2.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2.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18.jpe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1.xml"/><Relationship Id="rId5" Type="http://schemas.openxmlformats.org/officeDocument/2006/relationships/image" Target="../media/image19.jpeg"/><Relationship Id="rId4" Type="http://schemas.openxmlformats.org/officeDocument/2006/relationships/image" Target="../media/image18.jpe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Master" Target="../slideMasters/slideMaster1.xml"/><Relationship Id="rId4" Type="http://schemas.openxmlformats.org/officeDocument/2006/relationships/image" Target="../media/image24.jpe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Master" Target="../slideMasters/slideMaster1.xml"/><Relationship Id="rId5" Type="http://schemas.openxmlformats.org/officeDocument/2006/relationships/image" Target="../media/image28.jpeg"/><Relationship Id="rId4" Type="http://schemas.openxmlformats.org/officeDocument/2006/relationships/image" Target="../media/image27.jpe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1.xml"/><Relationship Id="rId6" Type="http://schemas.openxmlformats.org/officeDocument/2006/relationships/image" Target="../media/image29.jpeg"/><Relationship Id="rId5" Type="http://schemas.openxmlformats.org/officeDocument/2006/relationships/image" Target="../media/image19.jpeg"/><Relationship Id="rId4" Type="http://schemas.openxmlformats.org/officeDocument/2006/relationships/image" Target="../media/image18.jpe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18.jpe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1.xml"/><Relationship Id="rId5" Type="http://schemas.openxmlformats.org/officeDocument/2006/relationships/image" Target="../media/image19.jpeg"/><Relationship Id="rId4" Type="http://schemas.openxmlformats.org/officeDocument/2006/relationships/image" Target="../media/image18.jpe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1.xml"/><Relationship Id="rId6" Type="http://schemas.openxmlformats.org/officeDocument/2006/relationships/image" Target="../media/image29.jpeg"/><Relationship Id="rId5" Type="http://schemas.openxmlformats.org/officeDocument/2006/relationships/image" Target="../media/image19.jpeg"/><Relationship Id="rId4" Type="http://schemas.openxmlformats.org/officeDocument/2006/relationships/image" Target="../media/image18.jpe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 Title">
    <p:bg>
      <p:bgPr>
        <a:solidFill>
          <a:srgbClr val="EAE4D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Graphic: Create impact faster metaphor" descr="Image of create impact faster metaphor">
            <a:extLst>
              <a:ext uri="{FF2B5EF4-FFF2-40B4-BE49-F238E27FC236}">
                <a16:creationId xmlns:a16="http://schemas.microsoft.com/office/drawing/2014/main" id="{71E6F1EB-96BE-40C0-8FF7-9CA9D6B5675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570" t="3570" r="3570" b="828"/>
          <a:stretch/>
        </p:blipFill>
        <p:spPr>
          <a:xfrm>
            <a:off x="6065081" y="478972"/>
            <a:ext cx="5900060" cy="6074228"/>
          </a:xfrm>
          <a:prstGeom prst="rect">
            <a:avLst/>
          </a:prstGeom>
        </p:spPr>
      </p:pic>
      <p:pic>
        <p:nvPicPr>
          <p:cNvPr id="4" name="Picture 3" descr="Logo&#10;&#10;Description automatically generated with medium confidence">
            <a:extLst>
              <a:ext uri="{FF2B5EF4-FFF2-40B4-BE49-F238E27FC236}">
                <a16:creationId xmlns:a16="http://schemas.microsoft.com/office/drawing/2014/main" id="{C7D24C81-C6B4-4566-BEC3-F1E03E491846}"/>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39864667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tan">
    <p:bg>
      <p:bgPr>
        <a:solidFill>
          <a:srgbClr val="EAE4DC"/>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descr="Logo&#10;&#10;Description automatically generated with medium confidence">
            <a:extLst>
              <a:ext uri="{FF2B5EF4-FFF2-40B4-BE49-F238E27FC236}">
                <a16:creationId xmlns:a16="http://schemas.microsoft.com/office/drawing/2014/main" id="{F4838EB7-9B13-4ACB-97C0-51BAB78757B4}"/>
              </a:ext>
            </a:extLst>
          </p:cNvPr>
          <p:cNvPicPr>
            <a:picLocks noChangeAspect="1"/>
          </p:cNvPicPr>
          <p:nvPr userDrawn="1"/>
        </p:nvPicPr>
        <p:blipFill rotWithShape="1">
          <a:blip r:embed="rId2"/>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40280802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77793473"/>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27750195"/>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922562"/>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5000126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33011840"/>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3844669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111811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47787193"/>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9996638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6071455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Agenda 1">
    <p:bg>
      <p:bgPr>
        <a:solidFill>
          <a:srgbClr val="EAE4DC"/>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614E108-2258-4959-A182-798030A0C286}"/>
              </a:ext>
            </a:extLst>
          </p:cNvPr>
          <p:cNvSpPr/>
          <p:nvPr userDrawn="1"/>
        </p:nvSpPr>
        <p:spPr bwMode="auto">
          <a:xfrm>
            <a:off x="0" y="0"/>
            <a:ext cx="3556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3152001"/>
            <a:ext cx="2053337" cy="553998"/>
          </a:xfrm>
        </p:spPr>
        <p:txBody>
          <a:bodyPr/>
          <a:lstStyle>
            <a:lvl1pPr>
              <a:defRPr>
                <a:solidFill>
                  <a:schemeClr val="bg1"/>
                </a:solidFill>
              </a:defRPr>
            </a:lvl1pPr>
          </a:lstStyle>
          <a:p>
            <a:r>
              <a:rPr lang="en-US"/>
              <a:t>Agenda</a:t>
            </a:r>
          </a:p>
        </p:txBody>
      </p:sp>
      <p:sp>
        <p:nvSpPr>
          <p:cNvPr id="4" name="Text Placeholder 3"/>
          <p:cNvSpPr>
            <a:spLocks noGrp="1"/>
          </p:cNvSpPr>
          <p:nvPr>
            <p:ph type="body" sz="quarter" idx="10"/>
          </p:nvPr>
        </p:nvSpPr>
        <p:spPr>
          <a:xfrm>
            <a:off x="4165600" y="2604159"/>
            <a:ext cx="5212080" cy="1649682"/>
          </a:xfrm>
        </p:spPr>
        <p:txBody>
          <a:bodyPr wrap="square" anchor="ctr" anchorCtr="0">
            <a:spAutoFit/>
          </a:bodyPr>
          <a:lstStyle>
            <a:lvl1pPr marL="457200" indent="-457200">
              <a:spcBef>
                <a:spcPts val="1224"/>
              </a:spcBef>
              <a:buClr>
                <a:schemeClr val="tx1"/>
              </a:buClr>
              <a:buFont typeface="Arial" panose="020B0604020202020204" pitchFamily="34" charset="0"/>
              <a:buChar char="•"/>
              <a:defRPr sz="2800" b="0">
                <a:latin typeface="Segoe UI" panose="020B0502040204020203" pitchFamily="34" charset="0"/>
                <a:cs typeface="Segoe UI" panose="020B0502040204020203" pitchFamily="34" charset="0"/>
              </a:defRPr>
            </a:lvl1pPr>
            <a:lvl2pPr marL="598488" indent="-342900">
              <a:buFont typeface="Arial" panose="020B0604020202020204" pitchFamily="34" charset="0"/>
              <a:buChar char="•"/>
              <a:defRPr sz="2000" b="0"/>
            </a:lvl2pPr>
            <a:lvl3pPr marL="736600" indent="-285750">
              <a:buFont typeface="Arial" panose="020B0604020202020204" pitchFamily="34" charset="0"/>
              <a:buChar char="•"/>
              <a:tabLst/>
              <a:defRPr sz="1600" b="0"/>
            </a:lvl3pPr>
            <a:lvl4pPr marL="938212" indent="-285750">
              <a:buFont typeface="Arial" panose="020B0604020202020204" pitchFamily="34" charset="0"/>
              <a:buChar char="•"/>
              <a:defRPr sz="1400" b="0"/>
            </a:lvl4pPr>
            <a:lvl5pPr marL="1139825" indent="-285750">
              <a:buFont typeface="Arial" panose="020B0604020202020204" pitchFamily="34" charset="0"/>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9244454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8370037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3347784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9441404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9245285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5756303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6327950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9276963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88473876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74092909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64782759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B3FA96-19FC-48A6-A985-267EB2138E23}"/>
              </a:ext>
            </a:extLst>
          </p:cNvPr>
          <p:cNvSpPr/>
          <p:nvPr userDrawn="1"/>
        </p:nvSpPr>
        <p:spPr bwMode="auto">
          <a:xfrm>
            <a:off x="0" y="0"/>
            <a:ext cx="12192000" cy="1208988"/>
          </a:xfrm>
          <a:prstGeom prst="rect">
            <a:avLst/>
          </a:prstGeom>
          <a:solidFill>
            <a:srgbClr val="EAE4D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accent2"/>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66618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66618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66618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66618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6257682"/>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9264956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416400215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61256583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Quote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38375" y="1033463"/>
            <a:ext cx="9371013"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2238375" y="4424994"/>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2238375" y="4831394"/>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sp>
        <p:nvSpPr>
          <p:cNvPr id="12" name="Freeform: Shape 11">
            <a:extLst>
              <a:ext uri="{FF2B5EF4-FFF2-40B4-BE49-F238E27FC236}">
                <a16:creationId xmlns:a16="http://schemas.microsoft.com/office/drawing/2014/main" id="{B7906C05-2D3A-4EE1-8C05-624CD0DA8D38}"/>
              </a:ext>
            </a:extLst>
          </p:cNvPr>
          <p:cNvSpPr>
            <a:spLocks/>
          </p:cNvSpPr>
          <p:nvPr userDrawn="1"/>
        </p:nvSpPr>
        <p:spPr bwMode="auto">
          <a:xfrm>
            <a:off x="569912" y="1047750"/>
            <a:ext cx="1270000" cy="1133475"/>
          </a:xfrm>
          <a:custGeom>
            <a:avLst/>
            <a:gdLst>
              <a:gd name="connsiteX0" fmla="*/ 730250 w 1270000"/>
              <a:gd name="connsiteY0" fmla="*/ 0 h 1133475"/>
              <a:gd name="connsiteX1" fmla="*/ 1270000 w 1270000"/>
              <a:gd name="connsiteY1" fmla="*/ 0 h 1133475"/>
              <a:gd name="connsiteX2" fmla="*/ 1270000 w 1270000"/>
              <a:gd name="connsiteY2" fmla="*/ 566949 h 1133475"/>
              <a:gd name="connsiteX3" fmla="*/ 1029312 w 1270000"/>
              <a:gd name="connsiteY3" fmla="*/ 566949 h 1133475"/>
              <a:gd name="connsiteX4" fmla="*/ 1085148 w 1270000"/>
              <a:gd name="connsiteY4" fmla="*/ 773266 h 1133475"/>
              <a:gd name="connsiteX5" fmla="*/ 1270000 w 1270000"/>
              <a:gd name="connsiteY5" fmla="*/ 865432 h 1133475"/>
              <a:gd name="connsiteX6" fmla="*/ 1270000 w 1270000"/>
              <a:gd name="connsiteY6" fmla="*/ 1133475 h 1133475"/>
              <a:gd name="connsiteX7" fmla="*/ 988281 w 1270000"/>
              <a:gd name="connsiteY7" fmla="*/ 1045537 h 1133475"/>
              <a:gd name="connsiteX8" fmla="*/ 825425 w 1270000"/>
              <a:gd name="connsiteY8" fmla="*/ 897986 h 1133475"/>
              <a:gd name="connsiteX9" fmla="*/ 749285 w 1270000"/>
              <a:gd name="connsiteY9" fmla="*/ 702239 h 1133475"/>
              <a:gd name="connsiteX10" fmla="*/ 730250 w 1270000"/>
              <a:gd name="connsiteY10" fmla="*/ 471401 h 1133475"/>
              <a:gd name="connsiteX11" fmla="*/ 0 w 1270000"/>
              <a:gd name="connsiteY11" fmla="*/ 0 h 1133475"/>
              <a:gd name="connsiteX12" fmla="*/ 538163 w 1270000"/>
              <a:gd name="connsiteY12" fmla="*/ 0 h 1133475"/>
              <a:gd name="connsiteX13" fmla="*/ 538163 w 1270000"/>
              <a:gd name="connsiteY13" fmla="*/ 566949 h 1133475"/>
              <a:gd name="connsiteX14" fmla="*/ 297283 w 1270000"/>
              <a:gd name="connsiteY14" fmla="*/ 566949 h 1133475"/>
              <a:gd name="connsiteX15" fmla="*/ 353262 w 1270000"/>
              <a:gd name="connsiteY15" fmla="*/ 773266 h 1133475"/>
              <a:gd name="connsiteX16" fmla="*/ 538163 w 1270000"/>
              <a:gd name="connsiteY16" fmla="*/ 865432 h 1133475"/>
              <a:gd name="connsiteX17" fmla="*/ 538163 w 1270000"/>
              <a:gd name="connsiteY17" fmla="*/ 1133475 h 1133475"/>
              <a:gd name="connsiteX18" fmla="*/ 256147 w 1270000"/>
              <a:gd name="connsiteY18" fmla="*/ 1045537 h 1133475"/>
              <a:gd name="connsiteX19" fmla="*/ 92875 w 1270000"/>
              <a:gd name="connsiteY19" fmla="*/ 897986 h 1133475"/>
              <a:gd name="connsiteX20" fmla="*/ 16539 w 1270000"/>
              <a:gd name="connsiteY20" fmla="*/ 702239 h 1133475"/>
              <a:gd name="connsiteX21" fmla="*/ 0 w 1270000"/>
              <a:gd name="connsiteY21" fmla="*/ 563144 h 113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70000" h="1133475">
                <a:moveTo>
                  <a:pt x="730250" y="0"/>
                </a:moveTo>
                <a:lnTo>
                  <a:pt x="1270000" y="0"/>
                </a:lnTo>
                <a:lnTo>
                  <a:pt x="1270000" y="566949"/>
                </a:lnTo>
                <a:lnTo>
                  <a:pt x="1029312" y="566949"/>
                </a:lnTo>
                <a:cubicBezTo>
                  <a:pt x="1029312" y="656156"/>
                  <a:pt x="1050039" y="721687"/>
                  <a:pt x="1085148" y="773266"/>
                </a:cubicBezTo>
                <a:cubicBezTo>
                  <a:pt x="1120258" y="824422"/>
                  <a:pt x="1182016" y="855285"/>
                  <a:pt x="1270000" y="865432"/>
                </a:cubicBezTo>
                <a:lnTo>
                  <a:pt x="1270000" y="1133475"/>
                </a:lnTo>
                <a:cubicBezTo>
                  <a:pt x="1152406" y="1114873"/>
                  <a:pt x="1058499" y="1085701"/>
                  <a:pt x="988281" y="1045537"/>
                </a:cubicBezTo>
                <a:cubicBezTo>
                  <a:pt x="918063" y="1005795"/>
                  <a:pt x="863496" y="956330"/>
                  <a:pt x="825425" y="897986"/>
                </a:cubicBezTo>
                <a:cubicBezTo>
                  <a:pt x="787355" y="839220"/>
                  <a:pt x="761975" y="774112"/>
                  <a:pt x="749285" y="702239"/>
                </a:cubicBezTo>
                <a:cubicBezTo>
                  <a:pt x="736595" y="630366"/>
                  <a:pt x="730250" y="553420"/>
                  <a:pt x="730250" y="471401"/>
                </a:cubicBezTo>
                <a:close/>
                <a:moveTo>
                  <a:pt x="0" y="0"/>
                </a:moveTo>
                <a:lnTo>
                  <a:pt x="538163" y="0"/>
                </a:lnTo>
                <a:lnTo>
                  <a:pt x="538163" y="566949"/>
                </a:lnTo>
                <a:lnTo>
                  <a:pt x="297283" y="566949"/>
                </a:lnTo>
                <a:cubicBezTo>
                  <a:pt x="297283" y="655310"/>
                  <a:pt x="317639" y="721687"/>
                  <a:pt x="353262" y="773266"/>
                </a:cubicBezTo>
                <a:cubicBezTo>
                  <a:pt x="388461" y="824422"/>
                  <a:pt x="449954" y="855285"/>
                  <a:pt x="538163" y="865432"/>
                </a:cubicBezTo>
                <a:lnTo>
                  <a:pt x="538163" y="1133475"/>
                </a:lnTo>
                <a:cubicBezTo>
                  <a:pt x="420692" y="1114873"/>
                  <a:pt x="326545" y="1085701"/>
                  <a:pt x="256147" y="1045537"/>
                </a:cubicBezTo>
                <a:cubicBezTo>
                  <a:pt x="185325" y="1005795"/>
                  <a:pt x="131042" y="956330"/>
                  <a:pt x="92875" y="897986"/>
                </a:cubicBezTo>
                <a:cubicBezTo>
                  <a:pt x="54707" y="839220"/>
                  <a:pt x="29262" y="774112"/>
                  <a:pt x="16539" y="702239"/>
                </a:cubicBezTo>
                <a:cubicBezTo>
                  <a:pt x="8482" y="657847"/>
                  <a:pt x="2969" y="611341"/>
                  <a:pt x="0" y="563144"/>
                </a:cubicBezTo>
                <a:close/>
              </a:path>
            </a:pathLst>
          </a:custGeom>
          <a:gradFill>
            <a:gsLst>
              <a:gs pos="0">
                <a:srgbClr val="50E6FF"/>
              </a:gs>
              <a:gs pos="100000">
                <a:srgbClr val="D59DFF"/>
              </a:gs>
            </a:gsLst>
            <a:lin ang="2400000" scaled="0"/>
          </a:gradFill>
          <a:ln>
            <a:noFill/>
            <a:headEnd type="none" w="med" len="med"/>
            <a:tailEnd type="none" w="med" len="med"/>
          </a:ln>
          <a:effectLst>
            <a:outerShdw blurRad="355600" dist="190500" dir="5400000" sx="101000" sy="101000" algn="ctr" rotWithShape="0">
              <a:srgbClr val="000000">
                <a:alpha val="27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a:solidFill>
                <a:srgbClr val="FFFFFF"/>
              </a:solidFill>
              <a:cs typeface="Segoe UI" pitchFamily="34" charset="0"/>
            </a:endParaRPr>
          </a:p>
        </p:txBody>
      </p:sp>
    </p:spTree>
    <p:extLst>
      <p:ext uri="{BB962C8B-B14F-4D97-AF65-F5344CB8AC3E}">
        <p14:creationId xmlns:p14="http://schemas.microsoft.com/office/powerpoint/2010/main" val="7253668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Quote ocea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36787" y="1030655"/>
            <a:ext cx="9371013"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2236787" y="4422186"/>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2236787" y="4828586"/>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6" name="Picture 5">
            <a:extLst>
              <a:ext uri="{FF2B5EF4-FFF2-40B4-BE49-F238E27FC236}">
                <a16:creationId xmlns:a16="http://schemas.microsoft.com/office/drawing/2014/main" id="{E48B7899-CB4D-47CD-A953-8FAD549121F1}"/>
              </a:ext>
            </a:extLst>
          </p:cNvPr>
          <p:cNvPicPr>
            <a:picLocks noChangeAspect="1"/>
          </p:cNvPicPr>
          <p:nvPr userDrawn="1"/>
        </p:nvPicPr>
        <p:blipFill>
          <a:blip r:embed="rId2"/>
          <a:stretch>
            <a:fillRect/>
          </a:stretch>
        </p:blipFill>
        <p:spPr bwMode="black">
          <a:xfrm>
            <a:off x="549201" y="1033463"/>
            <a:ext cx="1555824" cy="1392940"/>
          </a:xfrm>
          <a:prstGeom prst="rect">
            <a:avLst/>
          </a:prstGeom>
        </p:spPr>
      </p:pic>
    </p:spTree>
    <p:extLst>
      <p:ext uri="{BB962C8B-B14F-4D97-AF65-F5344CB8AC3E}">
        <p14:creationId xmlns:p14="http://schemas.microsoft.com/office/powerpoint/2010/main" val="8304344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Quote violet">
    <p:bg>
      <p:bgPr>
        <a:solidFill>
          <a:schemeClr val="accent2"/>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66B4EC0E-1A04-488E-9DE2-3E485E0F7BD5}"/>
              </a:ext>
            </a:extLst>
          </p:cNvPr>
          <p:cNvSpPr>
            <a:spLocks noGrp="1"/>
          </p:cNvSpPr>
          <p:nvPr>
            <p:ph type="title" hasCustomPrompt="1"/>
          </p:nvPr>
        </p:nvSpPr>
        <p:spPr>
          <a:xfrm>
            <a:off x="2236787" y="1030655"/>
            <a:ext cx="9371013"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9" name="Text Placeholder 4">
            <a:extLst>
              <a:ext uri="{FF2B5EF4-FFF2-40B4-BE49-F238E27FC236}">
                <a16:creationId xmlns:a16="http://schemas.microsoft.com/office/drawing/2014/main" id="{FCC19D23-D1E4-4510-8049-F818AF4AC73B}"/>
              </a:ext>
            </a:extLst>
          </p:cNvPr>
          <p:cNvSpPr>
            <a:spLocks noGrp="1"/>
          </p:cNvSpPr>
          <p:nvPr>
            <p:ph type="body" sz="quarter" idx="12" hasCustomPrompt="1"/>
          </p:nvPr>
        </p:nvSpPr>
        <p:spPr>
          <a:xfrm>
            <a:off x="2236787" y="4422186"/>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10" name="Text Placeholder 4">
            <a:extLst>
              <a:ext uri="{FF2B5EF4-FFF2-40B4-BE49-F238E27FC236}">
                <a16:creationId xmlns:a16="http://schemas.microsoft.com/office/drawing/2014/main" id="{9C33B5F3-01CE-4749-9431-1FBF746009EB}"/>
              </a:ext>
            </a:extLst>
          </p:cNvPr>
          <p:cNvSpPr>
            <a:spLocks noGrp="1"/>
          </p:cNvSpPr>
          <p:nvPr>
            <p:ph type="body" sz="quarter" idx="13" hasCustomPrompt="1"/>
          </p:nvPr>
        </p:nvSpPr>
        <p:spPr>
          <a:xfrm>
            <a:off x="2236787" y="4828586"/>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6" name="Picture 5">
            <a:extLst>
              <a:ext uri="{FF2B5EF4-FFF2-40B4-BE49-F238E27FC236}">
                <a16:creationId xmlns:a16="http://schemas.microsoft.com/office/drawing/2014/main" id="{350AB3FA-3405-4169-9479-480C4E8FE5D9}"/>
              </a:ext>
            </a:extLst>
          </p:cNvPr>
          <p:cNvPicPr>
            <a:picLocks noChangeAspect="1"/>
          </p:cNvPicPr>
          <p:nvPr userDrawn="1"/>
        </p:nvPicPr>
        <p:blipFill>
          <a:blip r:embed="rId2"/>
          <a:stretch>
            <a:fillRect/>
          </a:stretch>
        </p:blipFill>
        <p:spPr bwMode="black">
          <a:xfrm>
            <a:off x="549201" y="1033463"/>
            <a:ext cx="1555824" cy="1392940"/>
          </a:xfrm>
          <a:prstGeom prst="rect">
            <a:avLst/>
          </a:prstGeom>
        </p:spPr>
      </p:pic>
    </p:spTree>
    <p:extLst>
      <p:ext uri="{BB962C8B-B14F-4D97-AF65-F5344CB8AC3E}">
        <p14:creationId xmlns:p14="http://schemas.microsoft.com/office/powerpoint/2010/main" val="39717248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Alternate quote">
    <p:bg>
      <p:bgPr>
        <a:solidFill>
          <a:srgbClr val="EAE4DC"/>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5E78741-2E92-4352-847E-7E79AA3BEDE7}"/>
              </a:ext>
            </a:extLst>
          </p:cNvPr>
          <p:cNvSpPr/>
          <p:nvPr userDrawn="1"/>
        </p:nvSpPr>
        <p:spPr bwMode="auto">
          <a:xfrm>
            <a:off x="0" y="0"/>
            <a:ext cx="4064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40156270-9C86-4171-BEB2-C0F0D7A6B76A}"/>
              </a:ext>
            </a:extLst>
          </p:cNvPr>
          <p:cNvSpPr/>
          <p:nvPr userDrawn="1"/>
        </p:nvSpPr>
        <p:spPr bwMode="auto">
          <a:xfrm>
            <a:off x="1066800" y="1623526"/>
            <a:ext cx="10540999" cy="4217537"/>
          </a:xfrm>
          <a:prstGeom prst="rect">
            <a:avLst/>
          </a:prstGeom>
          <a:solidFill>
            <a:schemeClr val="bg1"/>
          </a:solidFill>
          <a:ln>
            <a:noFill/>
            <a:headEnd type="none" w="med" len="med"/>
            <a:tailEnd type="none" w="med" len="med"/>
          </a:ln>
          <a:effectLst>
            <a:outerShdw blurRad="355600" dist="190500" dir="5400000" sx="101000" sy="101000" algn="ctr" rotWithShape="0">
              <a:srgbClr val="000000">
                <a:alpha val="11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1066801" y="2191554"/>
            <a:ext cx="10058399" cy="2195395"/>
          </a:xfrm>
          <a:noFill/>
        </p:spPr>
        <p:txBody>
          <a:bodyPr wrap="square" lIns="457200" tIns="0" rIns="182880" bIns="0" anchor="b" anchorCtr="0">
            <a:normAutofit/>
          </a:bodyPr>
          <a:lstStyle>
            <a:lvl1pPr algn="l" defTabSz="932742" rtl="0" eaLnBrk="1" latinLnBrk="0" hangingPunct="1">
              <a:lnSpc>
                <a:spcPct val="90000"/>
              </a:lnSpc>
              <a:spcBef>
                <a:spcPct val="0"/>
              </a:spcBef>
              <a:buNone/>
              <a:defRPr lang="en-US" sz="28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1066801" y="4705389"/>
            <a:ext cx="10056883" cy="338554"/>
          </a:xfrm>
          <a:noFill/>
        </p:spPr>
        <p:txBody>
          <a:bodyPr wrap="square" lIns="457200" tIns="0" rIns="18288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1066801" y="5111789"/>
            <a:ext cx="10056882" cy="338554"/>
          </a:xfrm>
          <a:noFill/>
        </p:spPr>
        <p:txBody>
          <a:bodyPr wrap="square" lIns="457200" tIns="0" rIns="18288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sp>
        <p:nvSpPr>
          <p:cNvPr id="12" name="Rectangle 11">
            <a:extLst>
              <a:ext uri="{FF2B5EF4-FFF2-40B4-BE49-F238E27FC236}">
                <a16:creationId xmlns:a16="http://schemas.microsoft.com/office/drawing/2014/main" id="{B5CAA7F6-8C5E-4C0C-9380-3938313CCE9B}"/>
              </a:ext>
            </a:extLst>
          </p:cNvPr>
          <p:cNvSpPr/>
          <p:nvPr userDrawn="1"/>
        </p:nvSpPr>
        <p:spPr bwMode="auto">
          <a:xfrm>
            <a:off x="584200" y="866944"/>
            <a:ext cx="1460500" cy="1463040"/>
          </a:xfrm>
          <a:prstGeom prst="rect">
            <a:avLst/>
          </a:prstGeom>
          <a:gradFill>
            <a:gsLst>
              <a:gs pos="1000">
                <a:srgbClr val="50E6FF">
                  <a:alpha val="90000"/>
                </a:srgbClr>
              </a:gs>
              <a:gs pos="100000">
                <a:srgbClr val="D59DFF">
                  <a:alpha val="90000"/>
                </a:srgbClr>
              </a:gs>
            </a:gsLst>
            <a:lin ang="2400000" scaled="0"/>
          </a:gradFill>
          <a:ln>
            <a:noFill/>
            <a:headEnd type="none" w="med" len="med"/>
            <a:tailEnd type="none" w="med" len="med"/>
          </a:ln>
          <a:effectLst>
            <a:outerShdw blurRad="355600" dist="190500" dir="5400000" sx="101000" sy="101000" algn="ctr" rotWithShape="0">
              <a:srgbClr val="000000">
                <a:alpha val="27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14" name="Picture 13">
            <a:extLst>
              <a:ext uri="{FF2B5EF4-FFF2-40B4-BE49-F238E27FC236}">
                <a16:creationId xmlns:a16="http://schemas.microsoft.com/office/drawing/2014/main" id="{0D984DC6-2262-41BA-8742-20A3565F58FA}"/>
              </a:ext>
            </a:extLst>
          </p:cNvPr>
          <p:cNvPicPr>
            <a:picLocks noChangeAspect="1"/>
          </p:cNvPicPr>
          <p:nvPr userDrawn="1"/>
        </p:nvPicPr>
        <p:blipFill>
          <a:blip r:embed="rId2"/>
          <a:stretch>
            <a:fillRect/>
          </a:stretch>
        </p:blipFill>
        <p:spPr>
          <a:xfrm>
            <a:off x="862537" y="1222206"/>
            <a:ext cx="1079086" cy="969348"/>
          </a:xfrm>
          <a:prstGeom prst="rect">
            <a:avLst/>
          </a:prstGeom>
        </p:spPr>
      </p:pic>
    </p:spTree>
    <p:extLst>
      <p:ext uri="{BB962C8B-B14F-4D97-AF65-F5344CB8AC3E}">
        <p14:creationId xmlns:p14="http://schemas.microsoft.com/office/powerpoint/2010/main" val="23079363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Demo slide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7901083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Demo slide ocea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1453386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Demo slide violet">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0914438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4483329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Section Title gradient 1">
    <p:bg>
      <p:bgPr>
        <a:gradFill>
          <a:gsLst>
            <a:gs pos="1000">
              <a:srgbClr val="50E6FF"/>
            </a:gs>
            <a:gs pos="99000">
              <a:schemeClr val="accent3"/>
            </a:gs>
          </a:gsLst>
          <a:lin ang="2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33436856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Section Title gradient 2">
    <p:bg>
      <p:bgPr>
        <a:gradFill>
          <a:gsLst>
            <a:gs pos="1000">
              <a:srgbClr val="FF9349"/>
            </a:gs>
            <a:gs pos="99000">
              <a:srgbClr val="D83B01"/>
            </a:gs>
          </a:gsLst>
          <a:lin ang="2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2410121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Section Title gradient 3">
    <p:bg>
      <p:bgPr>
        <a:gradFill>
          <a:gsLst>
            <a:gs pos="99000">
              <a:srgbClr val="831490"/>
            </a:gs>
            <a:gs pos="1000">
              <a:srgbClr val="D59DFF"/>
            </a:gs>
          </a:gsLst>
          <a:lin ang="2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394337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Section title graphic 1">
    <p:bg>
      <p:bgRef idx="1001">
        <a:schemeClr val="bg2"/>
      </p:bgRef>
    </p:bg>
    <p:spTree>
      <p:nvGrpSpPr>
        <p:cNvPr id="1" name=""/>
        <p:cNvGrpSpPr/>
        <p:nvPr/>
      </p:nvGrpSpPr>
      <p:grpSpPr>
        <a:xfrm>
          <a:off x="0" y="0"/>
          <a:ext cx="0" cy="0"/>
          <a:chOff x="0" y="0"/>
          <a:chExt cx="0" cy="0"/>
        </a:xfrm>
      </p:grpSpPr>
      <p:pic>
        <p:nvPicPr>
          <p:cNvPr id="7" name="Dark: Create impact faster">
            <a:extLst>
              <a:ext uri="{FF2B5EF4-FFF2-40B4-BE49-F238E27FC236}">
                <a16:creationId xmlns:a16="http://schemas.microsoft.com/office/drawing/2014/main" id="{53BEC10D-83A8-4649-88F8-525050193CA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6919" t="25380" r="45026" b="35480"/>
          <a:stretch/>
        </p:blipFill>
        <p:spPr bwMode="ltGray">
          <a:xfrm>
            <a:off x="3771901" y="0"/>
            <a:ext cx="8420100" cy="6858000"/>
          </a:xfrm>
          <a:prstGeom prst="rect">
            <a:avLst/>
          </a:prstGeom>
        </p:spPr>
      </p:pic>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7684095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Section title graphic 2">
    <p:bg>
      <p:bgRef idx="1001">
        <a:schemeClr val="bg2"/>
      </p:bgRef>
    </p:bg>
    <p:spTree>
      <p:nvGrpSpPr>
        <p:cNvPr id="1" name=""/>
        <p:cNvGrpSpPr/>
        <p:nvPr/>
      </p:nvGrpSpPr>
      <p:grpSpPr>
        <a:xfrm>
          <a:off x="0" y="0"/>
          <a:ext cx="0" cy="0"/>
          <a:chOff x="0" y="0"/>
          <a:chExt cx="0" cy="0"/>
        </a:xfrm>
      </p:grpSpPr>
      <p:pic>
        <p:nvPicPr>
          <p:cNvPr id="4" name="Dark: Break through barriers">
            <a:extLst>
              <a:ext uri="{FF2B5EF4-FFF2-40B4-BE49-F238E27FC236}">
                <a16:creationId xmlns:a16="http://schemas.microsoft.com/office/drawing/2014/main" id="{AE01FB6F-69FB-4C55-8F77-47A913335DB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2458" t="41245" r="41127" b="18630"/>
          <a:stretch/>
        </p:blipFill>
        <p:spPr bwMode="ltGray">
          <a:xfrm>
            <a:off x="0" y="-1"/>
            <a:ext cx="12192001" cy="6858001"/>
          </a:xfrm>
          <a:prstGeom prst="rect">
            <a:avLst/>
          </a:prstGeom>
        </p:spPr>
      </p:pic>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2625703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Section title graphic 3">
    <p:bg>
      <p:bgRef idx="1001">
        <a:schemeClr val="bg2"/>
      </p:bgRef>
    </p:bg>
    <p:spTree>
      <p:nvGrpSpPr>
        <p:cNvPr id="1" name=""/>
        <p:cNvGrpSpPr/>
        <p:nvPr/>
      </p:nvGrpSpPr>
      <p:grpSpPr>
        <a:xfrm>
          <a:off x="0" y="0"/>
          <a:ext cx="0" cy="0"/>
          <a:chOff x="0" y="0"/>
          <a:chExt cx="0" cy="0"/>
        </a:xfrm>
      </p:grpSpPr>
      <p:pic>
        <p:nvPicPr>
          <p:cNvPr id="5" name="Dark: Adapt to anything">
            <a:extLst>
              <a:ext uri="{FF2B5EF4-FFF2-40B4-BE49-F238E27FC236}">
                <a16:creationId xmlns:a16="http://schemas.microsoft.com/office/drawing/2014/main" id="{C01D04A8-6185-4D88-82A2-8E8101A916D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611" t="18783" r="47913" b="31741"/>
          <a:stretch/>
        </p:blipFill>
        <p:spPr bwMode="ltGray">
          <a:xfrm>
            <a:off x="5334001" y="-1"/>
            <a:ext cx="6858000" cy="6858001"/>
          </a:xfrm>
          <a:prstGeom prst="rect">
            <a:avLst/>
          </a:prstGeom>
        </p:spPr>
      </p:pic>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8122161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Section title graphic 4">
    <p:bg>
      <p:bgRef idx="1001">
        <a:schemeClr val="bg2"/>
      </p:bgRef>
    </p:bg>
    <p:spTree>
      <p:nvGrpSpPr>
        <p:cNvPr id="1" name=""/>
        <p:cNvGrpSpPr/>
        <p:nvPr/>
      </p:nvGrpSpPr>
      <p:grpSpPr>
        <a:xfrm>
          <a:off x="0" y="0"/>
          <a:ext cx="0" cy="0"/>
          <a:chOff x="0" y="0"/>
          <a:chExt cx="0" cy="0"/>
        </a:xfrm>
      </p:grpSpPr>
      <p:pic>
        <p:nvPicPr>
          <p:cNvPr id="4" name="Dark: Innovate everywhere">
            <a:extLst>
              <a:ext uri="{FF2B5EF4-FFF2-40B4-BE49-F238E27FC236}">
                <a16:creationId xmlns:a16="http://schemas.microsoft.com/office/drawing/2014/main" id="{4EAC99E1-B968-408B-9767-C938059B736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0347" t="14647" r="41253" b="35235"/>
          <a:stretch/>
        </p:blipFill>
        <p:spPr bwMode="ltGray">
          <a:xfrm>
            <a:off x="0" y="-1"/>
            <a:ext cx="12192000" cy="6858001"/>
          </a:xfrm>
          <a:prstGeom prst="rect">
            <a:avLst/>
          </a:prstGeom>
        </p:spPr>
      </p:pic>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1741274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Screenshot">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10198-B250-44FD-9AC7-BA0E6E23B5C1}"/>
              </a:ext>
            </a:extLst>
          </p:cNvPr>
          <p:cNvSpPr>
            <a:spLocks noGrp="1"/>
          </p:cNvSpPr>
          <p:nvPr>
            <p:ph type="title"/>
          </p:nvPr>
        </p:nvSpPr>
        <p:spPr>
          <a:xfrm>
            <a:off x="588263" y="457200"/>
            <a:ext cx="3856737" cy="553998"/>
          </a:xfrm>
        </p:spPr>
        <p:txBody>
          <a:bodyPr/>
          <a:lstStyle/>
          <a:p>
            <a:r>
              <a:rPr lang="en-US"/>
              <a:t>Click to edit Master title style</a:t>
            </a:r>
          </a:p>
        </p:txBody>
      </p:sp>
      <p:sp>
        <p:nvSpPr>
          <p:cNvPr id="14" name="Text Placeholder 13">
            <a:extLst>
              <a:ext uri="{FF2B5EF4-FFF2-40B4-BE49-F238E27FC236}">
                <a16:creationId xmlns:a16="http://schemas.microsoft.com/office/drawing/2014/main" id="{6F25D0DC-756F-45C2-A98F-05B75941978C}"/>
              </a:ext>
            </a:extLst>
          </p:cNvPr>
          <p:cNvSpPr>
            <a:spLocks noGrp="1"/>
          </p:cNvSpPr>
          <p:nvPr>
            <p:ph type="body" sz="quarter" idx="11"/>
          </p:nvPr>
        </p:nvSpPr>
        <p:spPr>
          <a:xfrm>
            <a:off x="588263" y="2395538"/>
            <a:ext cx="3856737" cy="861774"/>
          </a:xfrm>
        </p:spPr>
        <p:txBody>
          <a:bodyPr/>
          <a:lstStyle>
            <a:lvl1pPr marL="0" indent="0">
              <a:buNone/>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Content Placeholder 4">
            <a:extLst>
              <a:ext uri="{FF2B5EF4-FFF2-40B4-BE49-F238E27FC236}">
                <a16:creationId xmlns:a16="http://schemas.microsoft.com/office/drawing/2014/main" id="{A111676F-0A7B-49C1-8A96-1063E1813997}"/>
              </a:ext>
            </a:extLst>
          </p:cNvPr>
          <p:cNvSpPr>
            <a:spLocks noGrp="1"/>
          </p:cNvSpPr>
          <p:nvPr>
            <p:ph sz="quarter" idx="12" hasCustomPrompt="1"/>
          </p:nvPr>
        </p:nvSpPr>
        <p:spPr>
          <a:xfrm>
            <a:off x="5202937" y="1464400"/>
            <a:ext cx="6989063" cy="3929199"/>
          </a:xfrm>
          <a:prstGeom prst="roundRect">
            <a:avLst>
              <a:gd name="adj" fmla="val 0"/>
            </a:avLst>
          </a:prstGeom>
          <a:blipFill>
            <a:blip r:embed="rId2"/>
            <a:stretch>
              <a:fillRect/>
            </a:stretch>
          </a:blipFill>
          <a:ln w="381000">
            <a:solidFill>
              <a:schemeClr val="tx1"/>
            </a:solidFill>
          </a:ln>
          <a:effectLst>
            <a:outerShdw blurRad="254000" dist="292100" dir="2700000" sx="101000" sy="101000" algn="ctr" rotWithShape="0">
              <a:srgbClr val="000000">
                <a:alpha val="15000"/>
              </a:srgbClr>
            </a:outerShdw>
          </a:effectLst>
        </p:spPr>
        <p:txBody>
          <a:bodyPr tIns="2377440"/>
          <a:lstStyle>
            <a:lvl1pPr marL="0" indent="0">
              <a:defRPr lang="en-US" sz="1400" b="1" kern="1200" spc="0" baseline="0" dirty="0">
                <a:solidFill>
                  <a:srgbClr val="000000"/>
                </a:solidFill>
                <a:latin typeface="+mn-lt"/>
                <a:ea typeface="+mn-ea"/>
                <a:cs typeface="Segoe UI" panose="020B0502040204020203" pitchFamily="34" charset="0"/>
              </a:defRPr>
            </a:lvl1pPr>
          </a:lstStyle>
          <a:p>
            <a:pPr marL="228600" marR="0" lvl="0" indent="-22860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Drag &amp; drop your photo here </a:t>
            </a:r>
            <a:br>
              <a:rPr lang="en-US"/>
            </a:br>
            <a:r>
              <a:rPr lang="en-US"/>
              <a:t>or click or tap icon below </a:t>
            </a:r>
            <a:br>
              <a:rPr lang="en-US"/>
            </a:br>
            <a:r>
              <a:rPr lang="en-US"/>
              <a:t>to insert</a:t>
            </a:r>
          </a:p>
          <a:p>
            <a:pPr marL="228600" marR="0" lvl="0" indent="-22860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endParaRPr lang="en-US"/>
          </a:p>
        </p:txBody>
      </p:sp>
    </p:spTree>
    <p:extLst>
      <p:ext uri="{BB962C8B-B14F-4D97-AF65-F5344CB8AC3E}">
        <p14:creationId xmlns:p14="http://schemas.microsoft.com/office/powerpoint/2010/main" val="10653563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Mobile Screenshot">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10198-B250-44FD-9AC7-BA0E6E23B5C1}"/>
              </a:ext>
            </a:extLst>
          </p:cNvPr>
          <p:cNvSpPr>
            <a:spLocks noGrp="1"/>
          </p:cNvSpPr>
          <p:nvPr>
            <p:ph type="title"/>
          </p:nvPr>
        </p:nvSpPr>
        <p:spPr>
          <a:xfrm>
            <a:off x="588263" y="457200"/>
            <a:ext cx="3856737" cy="553998"/>
          </a:xfrm>
        </p:spPr>
        <p:txBody>
          <a:bodyPr/>
          <a:lstStyle/>
          <a:p>
            <a:r>
              <a:rPr lang="en-US"/>
              <a:t>Click to edit Master title style</a:t>
            </a:r>
          </a:p>
        </p:txBody>
      </p:sp>
      <p:sp>
        <p:nvSpPr>
          <p:cNvPr id="14" name="Text Placeholder 13">
            <a:extLst>
              <a:ext uri="{FF2B5EF4-FFF2-40B4-BE49-F238E27FC236}">
                <a16:creationId xmlns:a16="http://schemas.microsoft.com/office/drawing/2014/main" id="{6F25D0DC-756F-45C2-A98F-05B75941978C}"/>
              </a:ext>
            </a:extLst>
          </p:cNvPr>
          <p:cNvSpPr>
            <a:spLocks noGrp="1"/>
          </p:cNvSpPr>
          <p:nvPr>
            <p:ph type="body" sz="quarter" idx="11"/>
          </p:nvPr>
        </p:nvSpPr>
        <p:spPr>
          <a:xfrm>
            <a:off x="588263" y="2395538"/>
            <a:ext cx="3856737" cy="861774"/>
          </a:xfrm>
        </p:spPr>
        <p:txBody>
          <a:bodyPr/>
          <a:lstStyle>
            <a:lvl1pPr marL="0" indent="0">
              <a:buNone/>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Content Placeholder 4">
            <a:extLst>
              <a:ext uri="{FF2B5EF4-FFF2-40B4-BE49-F238E27FC236}">
                <a16:creationId xmlns:a16="http://schemas.microsoft.com/office/drawing/2014/main" id="{A111676F-0A7B-49C1-8A96-1063E1813997}"/>
              </a:ext>
            </a:extLst>
          </p:cNvPr>
          <p:cNvSpPr>
            <a:spLocks noGrp="1"/>
          </p:cNvSpPr>
          <p:nvPr>
            <p:ph sz="quarter" idx="12" hasCustomPrompt="1"/>
          </p:nvPr>
        </p:nvSpPr>
        <p:spPr>
          <a:xfrm>
            <a:off x="7713894" y="585216"/>
            <a:ext cx="2625967" cy="5687568"/>
          </a:xfrm>
          <a:prstGeom prst="roundRect">
            <a:avLst>
              <a:gd name="adj" fmla="val 8222"/>
            </a:avLst>
          </a:prstGeom>
          <a:blipFill>
            <a:blip r:embed="rId2"/>
            <a:stretch>
              <a:fillRect/>
            </a:stretch>
          </a:blipFill>
          <a:ln w="241300">
            <a:solidFill>
              <a:schemeClr val="tx1"/>
            </a:solidFill>
          </a:ln>
          <a:effectLst>
            <a:outerShdw blurRad="254000" dist="292100" dir="2700000" sx="101000" sy="101000" algn="ctr" rotWithShape="0">
              <a:srgbClr val="000000">
                <a:alpha val="15000"/>
              </a:srgbClr>
            </a:outerShdw>
          </a:effectLst>
        </p:spPr>
        <p:txBody>
          <a:bodyPr tIns="1463040" bIns="0" anchor="ctr" anchorCtr="0"/>
          <a:lstStyle>
            <a:lvl1pPr marL="0" indent="0" algn="ctr">
              <a:buNone/>
              <a:defRPr lang="en-US" sz="1100" b="1" kern="1200" spc="0" baseline="0" dirty="0">
                <a:solidFill>
                  <a:schemeClr val="bg1"/>
                </a:solidFill>
                <a:latin typeface="+mn-lt"/>
                <a:ea typeface="+mn-ea"/>
                <a:cs typeface="Segoe UI" panose="020B0502040204020203" pitchFamily="34" charset="0"/>
              </a:defRPr>
            </a:lvl1pPr>
          </a:lstStyle>
          <a:p>
            <a:pPr marL="285750" marR="0" lvl="0" indent="-285750" algn="ctr" defTabSz="932742" rtl="0" eaLnBrk="1" fontAlgn="auto" latinLnBrk="0" hangingPunct="1">
              <a:lnSpc>
                <a:spcPct val="100000"/>
              </a:lnSpc>
              <a:spcBef>
                <a:spcPct val="20000"/>
              </a:spcBef>
              <a:spcAft>
                <a:spcPts val="0"/>
              </a:spcAft>
              <a:buClrTx/>
              <a:buSzPct val="90000"/>
              <a:tabLst/>
            </a:pPr>
            <a:r>
              <a:rPr lang="en-US"/>
              <a:t>Drag &amp; drop your photo here </a:t>
            </a:r>
            <a:br>
              <a:rPr lang="en-US"/>
            </a:br>
            <a:r>
              <a:rPr lang="en-US"/>
              <a:t>or click or tap icon below </a:t>
            </a:r>
            <a:br>
              <a:rPr lang="en-US"/>
            </a:br>
            <a:r>
              <a:rPr lang="en-US"/>
              <a:t>to insert</a:t>
            </a:r>
          </a:p>
          <a:p>
            <a:pPr marL="285750" marR="0" lvl="0" indent="-285750" algn="ctr" defTabSz="932742" rtl="0" eaLnBrk="1" fontAlgn="auto" latinLnBrk="0" hangingPunct="1">
              <a:lnSpc>
                <a:spcPct val="100000"/>
              </a:lnSpc>
              <a:spcBef>
                <a:spcPct val="20000"/>
              </a:spcBef>
              <a:spcAft>
                <a:spcPts val="0"/>
              </a:spcAft>
              <a:buClrTx/>
              <a:buSzPct val="90000"/>
              <a:tabLst/>
            </a:pPr>
            <a:endParaRPr lang="en-US"/>
          </a:p>
        </p:txBody>
      </p:sp>
    </p:spTree>
    <p:extLst>
      <p:ext uri="{BB962C8B-B14F-4D97-AF65-F5344CB8AC3E}">
        <p14:creationId xmlns:p14="http://schemas.microsoft.com/office/powerpoint/2010/main" val="34526391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30425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7275784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9185464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Tree>
    <p:extLst>
      <p:ext uri="{BB962C8B-B14F-4D97-AF65-F5344CB8AC3E}">
        <p14:creationId xmlns:p14="http://schemas.microsoft.com/office/powerpoint/2010/main" val="20846013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hank you photo">
    <p:bg>
      <p:bgPr>
        <a:solidFill>
          <a:srgbClr val="EAE4DC"/>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5808"/>
            <a:ext cx="3948683"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DC1D8EF4-A5A1-4D2B-9918-9B027853453F}"/>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0050505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AE4DC"/>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Picture 4" descr="Logo&#10;&#10;Description automatically generated with medium confidence">
            <a:extLst>
              <a:ext uri="{FF2B5EF4-FFF2-40B4-BE49-F238E27FC236}">
                <a16:creationId xmlns:a16="http://schemas.microsoft.com/office/drawing/2014/main" id="{4E695B53-CE74-45F5-B29D-B6E72D9A8E31}"/>
              </a:ext>
            </a:extLst>
          </p:cNvPr>
          <p:cNvPicPr>
            <a:picLocks noChangeAspect="1"/>
          </p:cNvPicPr>
          <p:nvPr userDrawn="1"/>
        </p:nvPicPr>
        <p:blipFill rotWithShape="1">
          <a:blip r:embed="rId2"/>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11083226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7291957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5C395E-5A94-4155-B32B-0EBA9CA801B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DEA0AA6-57D6-4280-83AA-3D39D86121B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45D2A52-A897-41A6-9C5C-4EA640451A11}"/>
              </a:ext>
            </a:extLst>
          </p:cNvPr>
          <p:cNvSpPr>
            <a:spLocks noGrp="1"/>
          </p:cNvSpPr>
          <p:nvPr>
            <p:ph type="dt" sz="half" idx="10"/>
          </p:nvPr>
        </p:nvSpPr>
        <p:spPr/>
        <p:txBody>
          <a:bodyPr/>
          <a:lstStyle/>
          <a:p>
            <a:fld id="{B49DAA6C-2E91-4CBB-9586-153CA634C7D5}" type="datetimeFigureOut">
              <a:rPr lang="en-US" smtClean="0"/>
              <a:t>5/30/2023</a:t>
            </a:fld>
            <a:endParaRPr lang="en-US"/>
          </a:p>
        </p:txBody>
      </p:sp>
      <p:sp>
        <p:nvSpPr>
          <p:cNvPr id="5" name="Footer Placeholder 4">
            <a:extLst>
              <a:ext uri="{FF2B5EF4-FFF2-40B4-BE49-F238E27FC236}">
                <a16:creationId xmlns:a16="http://schemas.microsoft.com/office/drawing/2014/main" id="{4BAA435B-61D3-4799-B6F1-C70AE013F26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A2FFA74-9482-401B-AD44-DCD7FD84E8AE}"/>
              </a:ext>
            </a:extLst>
          </p:cNvPr>
          <p:cNvSpPr>
            <a:spLocks noGrp="1"/>
          </p:cNvSpPr>
          <p:nvPr>
            <p:ph type="sldNum" sz="quarter" idx="12"/>
          </p:nvPr>
        </p:nvSpPr>
        <p:spPr/>
        <p:txBody>
          <a:bodyPr/>
          <a:lstStyle/>
          <a:p>
            <a:fld id="{E14BD4E4-050E-4ACB-8A89-31FCB16D7A60}" type="slidenum">
              <a:rPr lang="en-US" smtClean="0"/>
              <a:t>‹#›</a:t>
            </a:fld>
            <a:endParaRPr lang="en-US"/>
          </a:p>
        </p:txBody>
      </p:sp>
    </p:spTree>
    <p:extLst>
      <p:ext uri="{BB962C8B-B14F-4D97-AF65-F5344CB8AC3E}">
        <p14:creationId xmlns:p14="http://schemas.microsoft.com/office/powerpoint/2010/main" val="14551510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8778938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3215428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5715814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1879064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59633364"/>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2">
    <p:bg>
      <p:bgPr>
        <a:solidFill>
          <a:srgbClr val="EAE4DC"/>
        </a:solidFill>
        <a:effectLst/>
      </p:bgPr>
    </p:bg>
    <p:spTree>
      <p:nvGrpSpPr>
        <p:cNvPr id="1" name=""/>
        <p:cNvGrpSpPr/>
        <p:nvPr/>
      </p:nvGrpSpPr>
      <p:grpSpPr>
        <a:xfrm>
          <a:off x="0" y="0"/>
          <a:ext cx="0" cy="0"/>
          <a:chOff x="0" y="0"/>
          <a:chExt cx="0" cy="0"/>
        </a:xfrm>
      </p:grpSpPr>
      <p:pic>
        <p:nvPicPr>
          <p:cNvPr id="7" name="Light: Break through barriers">
            <a:extLst>
              <a:ext uri="{FF2B5EF4-FFF2-40B4-BE49-F238E27FC236}">
                <a16:creationId xmlns:a16="http://schemas.microsoft.com/office/drawing/2014/main" id="{168BE704-B556-45E9-BE93-C19A745DB30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5638197" y="260049"/>
            <a:ext cx="6337904" cy="6337902"/>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Logo&#10;&#10;Description automatically generated with medium confidence">
            <a:extLst>
              <a:ext uri="{FF2B5EF4-FFF2-40B4-BE49-F238E27FC236}">
                <a16:creationId xmlns:a16="http://schemas.microsoft.com/office/drawing/2014/main" id="{2A9CEB69-ACA2-426E-A1A5-54DB916D6182}"/>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21312004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2049427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10446642"/>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5403092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74871039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93419830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4573316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9850775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7979231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76889224"/>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37690777"/>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3">
    <p:bg>
      <p:bgPr>
        <a:solidFill>
          <a:srgbClr val="EAE4DC"/>
        </a:solidFill>
        <a:effectLst/>
      </p:bgPr>
    </p:bg>
    <p:spTree>
      <p:nvGrpSpPr>
        <p:cNvPr id="1" name=""/>
        <p:cNvGrpSpPr/>
        <p:nvPr/>
      </p:nvGrpSpPr>
      <p:grpSpPr>
        <a:xfrm>
          <a:off x="0" y="0"/>
          <a:ext cx="0" cy="0"/>
          <a:chOff x="0" y="0"/>
          <a:chExt cx="0" cy="0"/>
        </a:xfrm>
      </p:grpSpPr>
      <p:pic>
        <p:nvPicPr>
          <p:cNvPr id="8" name="Light: Adapt to anything ">
            <a:extLst>
              <a:ext uri="{FF2B5EF4-FFF2-40B4-BE49-F238E27FC236}">
                <a16:creationId xmlns:a16="http://schemas.microsoft.com/office/drawing/2014/main" id="{547E7F7C-2D58-481F-8331-3FE0241E1FB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5880702" y="194129"/>
            <a:ext cx="6311298" cy="6311287"/>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Picture 6" descr="Logo&#10;&#10;Description automatically generated with medium confidence">
            <a:extLst>
              <a:ext uri="{FF2B5EF4-FFF2-40B4-BE49-F238E27FC236}">
                <a16:creationId xmlns:a16="http://schemas.microsoft.com/office/drawing/2014/main" id="{17AABFA6-6857-43EF-9CDC-D483A94CE64F}"/>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27676884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68113142"/>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78489738"/>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5802985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3520801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516262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88596357"/>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9530402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9842096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683226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5966665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4">
    <p:bg>
      <p:bgPr>
        <a:solidFill>
          <a:srgbClr val="EAE4DC"/>
        </a:solidFill>
        <a:effectLst/>
      </p:bgPr>
    </p:bg>
    <p:spTree>
      <p:nvGrpSpPr>
        <p:cNvPr id="1" name=""/>
        <p:cNvGrpSpPr/>
        <p:nvPr/>
      </p:nvGrpSpPr>
      <p:grpSpPr>
        <a:xfrm>
          <a:off x="0" y="0"/>
          <a:ext cx="0" cy="0"/>
          <a:chOff x="0" y="0"/>
          <a:chExt cx="0" cy="0"/>
        </a:xfrm>
      </p:grpSpPr>
      <p:pic>
        <p:nvPicPr>
          <p:cNvPr id="6" name="Light: Innovate everywhere">
            <a:extLst>
              <a:ext uri="{FF2B5EF4-FFF2-40B4-BE49-F238E27FC236}">
                <a16:creationId xmlns:a16="http://schemas.microsoft.com/office/drawing/2014/main" id="{DC04341E-C617-413D-A754-103CAA84E5C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5456117" y="53298"/>
            <a:ext cx="6592960" cy="659296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Picture 6" descr="Logo&#10;&#10;Description automatically generated with medium confidence">
            <a:extLst>
              <a:ext uri="{FF2B5EF4-FFF2-40B4-BE49-F238E27FC236}">
                <a16:creationId xmlns:a16="http://schemas.microsoft.com/office/drawing/2014/main" id="{17AABFA6-6857-43EF-9CDC-D483A94CE64F}"/>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21810039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0339507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5847535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0890899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534357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6830620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030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21207786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74815667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7128155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39094519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ark Title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Picture 3" descr="Graphical user interface&#10;&#10;Description automatically generated with low confidence">
            <a:extLst>
              <a:ext uri="{FF2B5EF4-FFF2-40B4-BE49-F238E27FC236}">
                <a16:creationId xmlns:a16="http://schemas.microsoft.com/office/drawing/2014/main" id="{E44A620F-90A5-4F90-A46E-589E29C354F0}"/>
              </a:ext>
            </a:extLst>
          </p:cNvPr>
          <p:cNvPicPr>
            <a:picLocks noChangeAspect="1"/>
          </p:cNvPicPr>
          <p:nvPr userDrawn="1"/>
        </p:nvPicPr>
        <p:blipFill rotWithShape="1">
          <a:blip r:embed="rId2"/>
          <a:srcRect l="8251" t="33298" r="8207" b="32992"/>
          <a:stretch/>
        </p:blipFill>
        <p:spPr bwMode="invGray">
          <a:xfrm>
            <a:off x="584200" y="585788"/>
            <a:ext cx="2855205" cy="289320"/>
          </a:xfrm>
          <a:prstGeom prst="rect">
            <a:avLst/>
          </a:prstGeom>
        </p:spPr>
      </p:pic>
      <p:pic>
        <p:nvPicPr>
          <p:cNvPr id="6" name="Dark: Create impact faster">
            <a:extLst>
              <a:ext uri="{FF2B5EF4-FFF2-40B4-BE49-F238E27FC236}">
                <a16:creationId xmlns:a16="http://schemas.microsoft.com/office/drawing/2014/main" id="{CFC91BBC-1960-4789-9C92-73EDA57735F9}"/>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bwMode="ltGray">
          <a:xfrm>
            <a:off x="5852811" y="266700"/>
            <a:ext cx="6324600" cy="6324600"/>
          </a:xfrm>
          <a:prstGeom prst="rect">
            <a:avLst/>
          </a:prstGeom>
        </p:spPr>
      </p:pic>
    </p:spTree>
    <p:extLst>
      <p:ext uri="{BB962C8B-B14F-4D97-AF65-F5344CB8AC3E}">
        <p14:creationId xmlns:p14="http://schemas.microsoft.com/office/powerpoint/2010/main" val="33518432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6475081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Quote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38375" y="1033463"/>
            <a:ext cx="9371013"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2238375" y="4424994"/>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2238375" y="4831394"/>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sp>
        <p:nvSpPr>
          <p:cNvPr id="12" name="Freeform: Shape 11">
            <a:extLst>
              <a:ext uri="{FF2B5EF4-FFF2-40B4-BE49-F238E27FC236}">
                <a16:creationId xmlns:a16="http://schemas.microsoft.com/office/drawing/2014/main" id="{B7906C05-2D3A-4EE1-8C05-624CD0DA8D38}"/>
              </a:ext>
            </a:extLst>
          </p:cNvPr>
          <p:cNvSpPr>
            <a:spLocks/>
          </p:cNvSpPr>
          <p:nvPr userDrawn="1"/>
        </p:nvSpPr>
        <p:spPr bwMode="auto">
          <a:xfrm>
            <a:off x="569912" y="1047750"/>
            <a:ext cx="1270000" cy="1133475"/>
          </a:xfrm>
          <a:custGeom>
            <a:avLst/>
            <a:gdLst>
              <a:gd name="connsiteX0" fmla="*/ 730250 w 1270000"/>
              <a:gd name="connsiteY0" fmla="*/ 0 h 1133475"/>
              <a:gd name="connsiteX1" fmla="*/ 1270000 w 1270000"/>
              <a:gd name="connsiteY1" fmla="*/ 0 h 1133475"/>
              <a:gd name="connsiteX2" fmla="*/ 1270000 w 1270000"/>
              <a:gd name="connsiteY2" fmla="*/ 566949 h 1133475"/>
              <a:gd name="connsiteX3" fmla="*/ 1029312 w 1270000"/>
              <a:gd name="connsiteY3" fmla="*/ 566949 h 1133475"/>
              <a:gd name="connsiteX4" fmla="*/ 1085148 w 1270000"/>
              <a:gd name="connsiteY4" fmla="*/ 773266 h 1133475"/>
              <a:gd name="connsiteX5" fmla="*/ 1270000 w 1270000"/>
              <a:gd name="connsiteY5" fmla="*/ 865432 h 1133475"/>
              <a:gd name="connsiteX6" fmla="*/ 1270000 w 1270000"/>
              <a:gd name="connsiteY6" fmla="*/ 1133475 h 1133475"/>
              <a:gd name="connsiteX7" fmla="*/ 988281 w 1270000"/>
              <a:gd name="connsiteY7" fmla="*/ 1045537 h 1133475"/>
              <a:gd name="connsiteX8" fmla="*/ 825425 w 1270000"/>
              <a:gd name="connsiteY8" fmla="*/ 897986 h 1133475"/>
              <a:gd name="connsiteX9" fmla="*/ 749285 w 1270000"/>
              <a:gd name="connsiteY9" fmla="*/ 702239 h 1133475"/>
              <a:gd name="connsiteX10" fmla="*/ 730250 w 1270000"/>
              <a:gd name="connsiteY10" fmla="*/ 471401 h 1133475"/>
              <a:gd name="connsiteX11" fmla="*/ 0 w 1270000"/>
              <a:gd name="connsiteY11" fmla="*/ 0 h 1133475"/>
              <a:gd name="connsiteX12" fmla="*/ 538163 w 1270000"/>
              <a:gd name="connsiteY12" fmla="*/ 0 h 1133475"/>
              <a:gd name="connsiteX13" fmla="*/ 538163 w 1270000"/>
              <a:gd name="connsiteY13" fmla="*/ 566949 h 1133475"/>
              <a:gd name="connsiteX14" fmla="*/ 297283 w 1270000"/>
              <a:gd name="connsiteY14" fmla="*/ 566949 h 1133475"/>
              <a:gd name="connsiteX15" fmla="*/ 353262 w 1270000"/>
              <a:gd name="connsiteY15" fmla="*/ 773266 h 1133475"/>
              <a:gd name="connsiteX16" fmla="*/ 538163 w 1270000"/>
              <a:gd name="connsiteY16" fmla="*/ 865432 h 1133475"/>
              <a:gd name="connsiteX17" fmla="*/ 538163 w 1270000"/>
              <a:gd name="connsiteY17" fmla="*/ 1133475 h 1133475"/>
              <a:gd name="connsiteX18" fmla="*/ 256147 w 1270000"/>
              <a:gd name="connsiteY18" fmla="*/ 1045537 h 1133475"/>
              <a:gd name="connsiteX19" fmla="*/ 92875 w 1270000"/>
              <a:gd name="connsiteY19" fmla="*/ 897986 h 1133475"/>
              <a:gd name="connsiteX20" fmla="*/ 16539 w 1270000"/>
              <a:gd name="connsiteY20" fmla="*/ 702239 h 1133475"/>
              <a:gd name="connsiteX21" fmla="*/ 0 w 1270000"/>
              <a:gd name="connsiteY21" fmla="*/ 563144 h 113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70000" h="1133475">
                <a:moveTo>
                  <a:pt x="730250" y="0"/>
                </a:moveTo>
                <a:lnTo>
                  <a:pt x="1270000" y="0"/>
                </a:lnTo>
                <a:lnTo>
                  <a:pt x="1270000" y="566949"/>
                </a:lnTo>
                <a:lnTo>
                  <a:pt x="1029312" y="566949"/>
                </a:lnTo>
                <a:cubicBezTo>
                  <a:pt x="1029312" y="656156"/>
                  <a:pt x="1050039" y="721687"/>
                  <a:pt x="1085148" y="773266"/>
                </a:cubicBezTo>
                <a:cubicBezTo>
                  <a:pt x="1120258" y="824422"/>
                  <a:pt x="1182016" y="855285"/>
                  <a:pt x="1270000" y="865432"/>
                </a:cubicBezTo>
                <a:lnTo>
                  <a:pt x="1270000" y="1133475"/>
                </a:lnTo>
                <a:cubicBezTo>
                  <a:pt x="1152406" y="1114873"/>
                  <a:pt x="1058499" y="1085701"/>
                  <a:pt x="988281" y="1045537"/>
                </a:cubicBezTo>
                <a:cubicBezTo>
                  <a:pt x="918063" y="1005795"/>
                  <a:pt x="863496" y="956330"/>
                  <a:pt x="825425" y="897986"/>
                </a:cubicBezTo>
                <a:cubicBezTo>
                  <a:pt x="787355" y="839220"/>
                  <a:pt x="761975" y="774112"/>
                  <a:pt x="749285" y="702239"/>
                </a:cubicBezTo>
                <a:cubicBezTo>
                  <a:pt x="736595" y="630366"/>
                  <a:pt x="730250" y="553420"/>
                  <a:pt x="730250" y="471401"/>
                </a:cubicBezTo>
                <a:close/>
                <a:moveTo>
                  <a:pt x="0" y="0"/>
                </a:moveTo>
                <a:lnTo>
                  <a:pt x="538163" y="0"/>
                </a:lnTo>
                <a:lnTo>
                  <a:pt x="538163" y="566949"/>
                </a:lnTo>
                <a:lnTo>
                  <a:pt x="297283" y="566949"/>
                </a:lnTo>
                <a:cubicBezTo>
                  <a:pt x="297283" y="655310"/>
                  <a:pt x="317639" y="721687"/>
                  <a:pt x="353262" y="773266"/>
                </a:cubicBezTo>
                <a:cubicBezTo>
                  <a:pt x="388461" y="824422"/>
                  <a:pt x="449954" y="855285"/>
                  <a:pt x="538163" y="865432"/>
                </a:cubicBezTo>
                <a:lnTo>
                  <a:pt x="538163" y="1133475"/>
                </a:lnTo>
                <a:cubicBezTo>
                  <a:pt x="420692" y="1114873"/>
                  <a:pt x="326545" y="1085701"/>
                  <a:pt x="256147" y="1045537"/>
                </a:cubicBezTo>
                <a:cubicBezTo>
                  <a:pt x="185325" y="1005795"/>
                  <a:pt x="131042" y="956330"/>
                  <a:pt x="92875" y="897986"/>
                </a:cubicBezTo>
                <a:cubicBezTo>
                  <a:pt x="54707" y="839220"/>
                  <a:pt x="29262" y="774112"/>
                  <a:pt x="16539" y="702239"/>
                </a:cubicBezTo>
                <a:cubicBezTo>
                  <a:pt x="8482" y="657847"/>
                  <a:pt x="2969" y="611341"/>
                  <a:pt x="0" y="563144"/>
                </a:cubicBezTo>
                <a:close/>
              </a:path>
            </a:pathLst>
          </a:custGeom>
          <a:gradFill>
            <a:gsLst>
              <a:gs pos="0">
                <a:srgbClr val="50E6FF"/>
              </a:gs>
              <a:gs pos="100000">
                <a:srgbClr val="D59DFF"/>
              </a:gs>
            </a:gsLst>
            <a:lin ang="2400000" scaled="0"/>
          </a:gradFill>
          <a:ln>
            <a:noFill/>
            <a:headEnd type="none" w="med" len="med"/>
            <a:tailEnd type="none" w="med" len="med"/>
          </a:ln>
          <a:effectLst>
            <a:outerShdw blurRad="355600" dist="190500" dir="5400000" sx="101000" sy="101000" algn="ctr" rotWithShape="0">
              <a:srgbClr val="000000">
                <a:alpha val="27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a:solidFill>
                <a:srgbClr val="FFFFFF"/>
              </a:solidFill>
              <a:cs typeface="Segoe UI" pitchFamily="34" charset="0"/>
            </a:endParaRPr>
          </a:p>
        </p:txBody>
      </p:sp>
    </p:spTree>
    <p:extLst>
      <p:ext uri="{BB962C8B-B14F-4D97-AF65-F5344CB8AC3E}">
        <p14:creationId xmlns:p14="http://schemas.microsoft.com/office/powerpoint/2010/main" val="16500906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Quote ocea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36787" y="1030655"/>
            <a:ext cx="9371013"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2236787" y="4422186"/>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2236787" y="4828586"/>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6" name="Picture 5">
            <a:extLst>
              <a:ext uri="{FF2B5EF4-FFF2-40B4-BE49-F238E27FC236}">
                <a16:creationId xmlns:a16="http://schemas.microsoft.com/office/drawing/2014/main" id="{E48B7899-CB4D-47CD-A953-8FAD549121F1}"/>
              </a:ext>
            </a:extLst>
          </p:cNvPr>
          <p:cNvPicPr>
            <a:picLocks noChangeAspect="1"/>
          </p:cNvPicPr>
          <p:nvPr userDrawn="1"/>
        </p:nvPicPr>
        <p:blipFill>
          <a:blip r:embed="rId2"/>
          <a:stretch>
            <a:fillRect/>
          </a:stretch>
        </p:blipFill>
        <p:spPr bwMode="black">
          <a:xfrm>
            <a:off x="549201" y="1033463"/>
            <a:ext cx="1555824" cy="1392940"/>
          </a:xfrm>
          <a:prstGeom prst="rect">
            <a:avLst/>
          </a:prstGeom>
        </p:spPr>
      </p:pic>
    </p:spTree>
    <p:extLst>
      <p:ext uri="{BB962C8B-B14F-4D97-AF65-F5344CB8AC3E}">
        <p14:creationId xmlns:p14="http://schemas.microsoft.com/office/powerpoint/2010/main" val="1753220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Quote violet">
    <p:bg>
      <p:bgPr>
        <a:solidFill>
          <a:schemeClr val="accent2"/>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66B4EC0E-1A04-488E-9DE2-3E485E0F7BD5}"/>
              </a:ext>
            </a:extLst>
          </p:cNvPr>
          <p:cNvSpPr>
            <a:spLocks noGrp="1"/>
          </p:cNvSpPr>
          <p:nvPr>
            <p:ph type="title" hasCustomPrompt="1"/>
          </p:nvPr>
        </p:nvSpPr>
        <p:spPr>
          <a:xfrm>
            <a:off x="2236787" y="1030655"/>
            <a:ext cx="9371013"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9" name="Text Placeholder 4">
            <a:extLst>
              <a:ext uri="{FF2B5EF4-FFF2-40B4-BE49-F238E27FC236}">
                <a16:creationId xmlns:a16="http://schemas.microsoft.com/office/drawing/2014/main" id="{FCC19D23-D1E4-4510-8049-F818AF4AC73B}"/>
              </a:ext>
            </a:extLst>
          </p:cNvPr>
          <p:cNvSpPr>
            <a:spLocks noGrp="1"/>
          </p:cNvSpPr>
          <p:nvPr>
            <p:ph type="body" sz="quarter" idx="12" hasCustomPrompt="1"/>
          </p:nvPr>
        </p:nvSpPr>
        <p:spPr>
          <a:xfrm>
            <a:off x="2236787" y="4422186"/>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10" name="Text Placeholder 4">
            <a:extLst>
              <a:ext uri="{FF2B5EF4-FFF2-40B4-BE49-F238E27FC236}">
                <a16:creationId xmlns:a16="http://schemas.microsoft.com/office/drawing/2014/main" id="{9C33B5F3-01CE-4749-9431-1FBF746009EB}"/>
              </a:ext>
            </a:extLst>
          </p:cNvPr>
          <p:cNvSpPr>
            <a:spLocks noGrp="1"/>
          </p:cNvSpPr>
          <p:nvPr>
            <p:ph type="body" sz="quarter" idx="13" hasCustomPrompt="1"/>
          </p:nvPr>
        </p:nvSpPr>
        <p:spPr>
          <a:xfrm>
            <a:off x="2236787" y="4828586"/>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6" name="Picture 5">
            <a:extLst>
              <a:ext uri="{FF2B5EF4-FFF2-40B4-BE49-F238E27FC236}">
                <a16:creationId xmlns:a16="http://schemas.microsoft.com/office/drawing/2014/main" id="{350AB3FA-3405-4169-9479-480C4E8FE5D9}"/>
              </a:ext>
            </a:extLst>
          </p:cNvPr>
          <p:cNvPicPr>
            <a:picLocks noChangeAspect="1"/>
          </p:cNvPicPr>
          <p:nvPr userDrawn="1"/>
        </p:nvPicPr>
        <p:blipFill>
          <a:blip r:embed="rId2"/>
          <a:stretch>
            <a:fillRect/>
          </a:stretch>
        </p:blipFill>
        <p:spPr bwMode="black">
          <a:xfrm>
            <a:off x="549201" y="1033463"/>
            <a:ext cx="1555824" cy="1392940"/>
          </a:xfrm>
          <a:prstGeom prst="rect">
            <a:avLst/>
          </a:prstGeom>
        </p:spPr>
      </p:pic>
    </p:spTree>
    <p:extLst>
      <p:ext uri="{BB962C8B-B14F-4D97-AF65-F5344CB8AC3E}">
        <p14:creationId xmlns:p14="http://schemas.microsoft.com/office/powerpoint/2010/main" val="40206297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Alternate quote">
    <p:bg>
      <p:bgPr>
        <a:solidFill>
          <a:srgbClr val="EAE4DC"/>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5E78741-2E92-4352-847E-7E79AA3BEDE7}"/>
              </a:ext>
            </a:extLst>
          </p:cNvPr>
          <p:cNvSpPr/>
          <p:nvPr userDrawn="1"/>
        </p:nvSpPr>
        <p:spPr bwMode="auto">
          <a:xfrm>
            <a:off x="0" y="0"/>
            <a:ext cx="4064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40156270-9C86-4171-BEB2-C0F0D7A6B76A}"/>
              </a:ext>
            </a:extLst>
          </p:cNvPr>
          <p:cNvSpPr/>
          <p:nvPr userDrawn="1"/>
        </p:nvSpPr>
        <p:spPr bwMode="auto">
          <a:xfrm>
            <a:off x="1066800" y="1623526"/>
            <a:ext cx="10540999" cy="4217537"/>
          </a:xfrm>
          <a:prstGeom prst="rect">
            <a:avLst/>
          </a:prstGeom>
          <a:solidFill>
            <a:schemeClr val="bg1"/>
          </a:solidFill>
          <a:ln>
            <a:noFill/>
            <a:headEnd type="none" w="med" len="med"/>
            <a:tailEnd type="none" w="med" len="med"/>
          </a:ln>
          <a:effectLst>
            <a:outerShdw blurRad="355600" dist="190500" dir="5400000" sx="101000" sy="101000" algn="ctr" rotWithShape="0">
              <a:srgbClr val="000000">
                <a:alpha val="11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1066801" y="2191554"/>
            <a:ext cx="10058399" cy="2195395"/>
          </a:xfrm>
          <a:noFill/>
        </p:spPr>
        <p:txBody>
          <a:bodyPr wrap="square" lIns="457200" tIns="0" rIns="182880" bIns="0" anchor="b" anchorCtr="0">
            <a:normAutofit/>
          </a:bodyPr>
          <a:lstStyle>
            <a:lvl1pPr algn="l" defTabSz="932742" rtl="0" eaLnBrk="1" latinLnBrk="0" hangingPunct="1">
              <a:lnSpc>
                <a:spcPct val="90000"/>
              </a:lnSpc>
              <a:spcBef>
                <a:spcPct val="0"/>
              </a:spcBef>
              <a:buNone/>
              <a:defRPr lang="en-US" sz="28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1066801" y="4705389"/>
            <a:ext cx="10056883" cy="338554"/>
          </a:xfrm>
          <a:noFill/>
        </p:spPr>
        <p:txBody>
          <a:bodyPr wrap="square" lIns="457200" tIns="0" rIns="18288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1066801" y="5111789"/>
            <a:ext cx="10056882" cy="338554"/>
          </a:xfrm>
          <a:noFill/>
        </p:spPr>
        <p:txBody>
          <a:bodyPr wrap="square" lIns="457200" tIns="0" rIns="18288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sp>
        <p:nvSpPr>
          <p:cNvPr id="12" name="Rectangle 11">
            <a:extLst>
              <a:ext uri="{FF2B5EF4-FFF2-40B4-BE49-F238E27FC236}">
                <a16:creationId xmlns:a16="http://schemas.microsoft.com/office/drawing/2014/main" id="{B5CAA7F6-8C5E-4C0C-9380-3938313CCE9B}"/>
              </a:ext>
            </a:extLst>
          </p:cNvPr>
          <p:cNvSpPr/>
          <p:nvPr userDrawn="1"/>
        </p:nvSpPr>
        <p:spPr bwMode="auto">
          <a:xfrm>
            <a:off x="584200" y="866944"/>
            <a:ext cx="1460500" cy="1463040"/>
          </a:xfrm>
          <a:prstGeom prst="rect">
            <a:avLst/>
          </a:prstGeom>
          <a:gradFill>
            <a:gsLst>
              <a:gs pos="1000">
                <a:srgbClr val="50E6FF">
                  <a:alpha val="90000"/>
                </a:srgbClr>
              </a:gs>
              <a:gs pos="100000">
                <a:srgbClr val="D59DFF">
                  <a:alpha val="90000"/>
                </a:srgbClr>
              </a:gs>
            </a:gsLst>
            <a:lin ang="2400000" scaled="0"/>
          </a:gradFill>
          <a:ln>
            <a:noFill/>
            <a:headEnd type="none" w="med" len="med"/>
            <a:tailEnd type="none" w="med" len="med"/>
          </a:ln>
          <a:effectLst>
            <a:outerShdw blurRad="355600" dist="190500" dir="5400000" sx="101000" sy="101000" algn="ctr" rotWithShape="0">
              <a:srgbClr val="000000">
                <a:alpha val="27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14" name="Picture 13">
            <a:extLst>
              <a:ext uri="{FF2B5EF4-FFF2-40B4-BE49-F238E27FC236}">
                <a16:creationId xmlns:a16="http://schemas.microsoft.com/office/drawing/2014/main" id="{0D984DC6-2262-41BA-8742-20A3565F58FA}"/>
              </a:ext>
            </a:extLst>
          </p:cNvPr>
          <p:cNvPicPr>
            <a:picLocks noChangeAspect="1"/>
          </p:cNvPicPr>
          <p:nvPr userDrawn="1"/>
        </p:nvPicPr>
        <p:blipFill>
          <a:blip r:embed="rId2"/>
          <a:stretch>
            <a:fillRect/>
          </a:stretch>
        </p:blipFill>
        <p:spPr>
          <a:xfrm>
            <a:off x="862537" y="1222206"/>
            <a:ext cx="1079086" cy="969348"/>
          </a:xfrm>
          <a:prstGeom prst="rect">
            <a:avLst/>
          </a:prstGeom>
        </p:spPr>
      </p:pic>
    </p:spTree>
    <p:extLst>
      <p:ext uri="{BB962C8B-B14F-4D97-AF65-F5344CB8AC3E}">
        <p14:creationId xmlns:p14="http://schemas.microsoft.com/office/powerpoint/2010/main" val="8246463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emo slide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42076699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Demo slide ocea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0167521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emo slide violet">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5006894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ection Title gradient 1">
    <p:bg>
      <p:bgPr>
        <a:gradFill>
          <a:gsLst>
            <a:gs pos="1000">
              <a:srgbClr val="50E6FF"/>
            </a:gs>
            <a:gs pos="99000">
              <a:schemeClr val="accent3"/>
            </a:gs>
          </a:gsLst>
          <a:lin ang="2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885725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ection Title gradient 2">
    <p:bg>
      <p:bgPr>
        <a:gradFill>
          <a:gsLst>
            <a:gs pos="1000">
              <a:srgbClr val="FF9349"/>
            </a:gs>
            <a:gs pos="99000">
              <a:srgbClr val="D83B01"/>
            </a:gs>
          </a:gsLst>
          <a:lin ang="2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5347227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ark title 2">
    <p:bg>
      <p:bgRef idx="1001">
        <a:schemeClr val="bg2"/>
      </p:bgRef>
    </p:bg>
    <p:spTree>
      <p:nvGrpSpPr>
        <p:cNvPr id="1" name=""/>
        <p:cNvGrpSpPr/>
        <p:nvPr/>
      </p:nvGrpSpPr>
      <p:grpSpPr>
        <a:xfrm>
          <a:off x="0" y="0"/>
          <a:ext cx="0" cy="0"/>
          <a:chOff x="0" y="0"/>
          <a:chExt cx="0" cy="0"/>
        </a:xfrm>
      </p:grpSpPr>
      <p:pic>
        <p:nvPicPr>
          <p:cNvPr id="7" name="Dark: Break through barriers">
            <a:extLst>
              <a:ext uri="{FF2B5EF4-FFF2-40B4-BE49-F238E27FC236}">
                <a16:creationId xmlns:a16="http://schemas.microsoft.com/office/drawing/2014/main" id="{DD933C26-17AD-4009-92E5-51D531D61A8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ltGray">
          <a:xfrm>
            <a:off x="5693594" y="292101"/>
            <a:ext cx="6271552" cy="6271542"/>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8" name="Picture 7" descr="Graphical user interface&#10;&#10;Description automatically generated with low confidence">
            <a:extLst>
              <a:ext uri="{FF2B5EF4-FFF2-40B4-BE49-F238E27FC236}">
                <a16:creationId xmlns:a16="http://schemas.microsoft.com/office/drawing/2014/main" id="{5FFF0A47-7543-41B6-9868-D5B1EA735187}"/>
              </a:ext>
            </a:extLst>
          </p:cNvPr>
          <p:cNvPicPr>
            <a:picLocks noChangeAspect="1"/>
          </p:cNvPicPr>
          <p:nvPr userDrawn="1"/>
        </p:nvPicPr>
        <p:blipFill rotWithShape="1">
          <a:blip r:embed="rId3"/>
          <a:srcRect l="8251" t="33298" r="8207" b="32992"/>
          <a:stretch/>
        </p:blipFill>
        <p:spPr bwMode="invGray">
          <a:xfrm>
            <a:off x="584200" y="585788"/>
            <a:ext cx="2855205" cy="289320"/>
          </a:xfrm>
          <a:prstGeom prst="rect">
            <a:avLst/>
          </a:prstGeom>
        </p:spPr>
      </p:pic>
    </p:spTree>
    <p:extLst>
      <p:ext uri="{BB962C8B-B14F-4D97-AF65-F5344CB8AC3E}">
        <p14:creationId xmlns:p14="http://schemas.microsoft.com/office/powerpoint/2010/main" val="42152911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ection Title gradient 3">
    <p:bg>
      <p:bgPr>
        <a:gradFill>
          <a:gsLst>
            <a:gs pos="99000">
              <a:srgbClr val="831490"/>
            </a:gs>
            <a:gs pos="1000">
              <a:srgbClr val="D59DFF"/>
            </a:gs>
          </a:gsLst>
          <a:lin ang="2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662235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ection title graphic 1">
    <p:bg>
      <p:bgRef idx="1001">
        <a:schemeClr val="bg2"/>
      </p:bgRef>
    </p:bg>
    <p:spTree>
      <p:nvGrpSpPr>
        <p:cNvPr id="1" name=""/>
        <p:cNvGrpSpPr/>
        <p:nvPr/>
      </p:nvGrpSpPr>
      <p:grpSpPr>
        <a:xfrm>
          <a:off x="0" y="0"/>
          <a:ext cx="0" cy="0"/>
          <a:chOff x="0" y="0"/>
          <a:chExt cx="0" cy="0"/>
        </a:xfrm>
      </p:grpSpPr>
      <p:pic>
        <p:nvPicPr>
          <p:cNvPr id="7" name="Dark: Create impact faster">
            <a:extLst>
              <a:ext uri="{FF2B5EF4-FFF2-40B4-BE49-F238E27FC236}">
                <a16:creationId xmlns:a16="http://schemas.microsoft.com/office/drawing/2014/main" id="{53BEC10D-83A8-4649-88F8-525050193CA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6919" t="25380" r="45026" b="35480"/>
          <a:stretch/>
        </p:blipFill>
        <p:spPr bwMode="ltGray">
          <a:xfrm>
            <a:off x="3771901" y="0"/>
            <a:ext cx="8420100" cy="6858000"/>
          </a:xfrm>
          <a:prstGeom prst="rect">
            <a:avLst/>
          </a:prstGeom>
        </p:spPr>
      </p:pic>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1258029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ection title graphic 2">
    <p:bg>
      <p:bgRef idx="1001">
        <a:schemeClr val="bg2"/>
      </p:bgRef>
    </p:bg>
    <p:spTree>
      <p:nvGrpSpPr>
        <p:cNvPr id="1" name=""/>
        <p:cNvGrpSpPr/>
        <p:nvPr/>
      </p:nvGrpSpPr>
      <p:grpSpPr>
        <a:xfrm>
          <a:off x="0" y="0"/>
          <a:ext cx="0" cy="0"/>
          <a:chOff x="0" y="0"/>
          <a:chExt cx="0" cy="0"/>
        </a:xfrm>
      </p:grpSpPr>
      <p:pic>
        <p:nvPicPr>
          <p:cNvPr id="4" name="Dark: Break through barriers">
            <a:extLst>
              <a:ext uri="{FF2B5EF4-FFF2-40B4-BE49-F238E27FC236}">
                <a16:creationId xmlns:a16="http://schemas.microsoft.com/office/drawing/2014/main" id="{AE01FB6F-69FB-4C55-8F77-47A913335DB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2458" t="41245" r="41127" b="18630"/>
          <a:stretch/>
        </p:blipFill>
        <p:spPr bwMode="ltGray">
          <a:xfrm>
            <a:off x="0" y="-1"/>
            <a:ext cx="12192001" cy="6858001"/>
          </a:xfrm>
          <a:prstGeom prst="rect">
            <a:avLst/>
          </a:prstGeom>
        </p:spPr>
      </p:pic>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0531415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ection title graphic 3">
    <p:bg>
      <p:bgRef idx="1001">
        <a:schemeClr val="bg2"/>
      </p:bgRef>
    </p:bg>
    <p:spTree>
      <p:nvGrpSpPr>
        <p:cNvPr id="1" name=""/>
        <p:cNvGrpSpPr/>
        <p:nvPr/>
      </p:nvGrpSpPr>
      <p:grpSpPr>
        <a:xfrm>
          <a:off x="0" y="0"/>
          <a:ext cx="0" cy="0"/>
          <a:chOff x="0" y="0"/>
          <a:chExt cx="0" cy="0"/>
        </a:xfrm>
      </p:grpSpPr>
      <p:pic>
        <p:nvPicPr>
          <p:cNvPr id="5" name="Dark: Adapt to anything">
            <a:extLst>
              <a:ext uri="{FF2B5EF4-FFF2-40B4-BE49-F238E27FC236}">
                <a16:creationId xmlns:a16="http://schemas.microsoft.com/office/drawing/2014/main" id="{C01D04A8-6185-4D88-82A2-8E8101A916D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611" t="18783" r="47913" b="31741"/>
          <a:stretch/>
        </p:blipFill>
        <p:spPr bwMode="ltGray">
          <a:xfrm>
            <a:off x="5334001" y="-1"/>
            <a:ext cx="6858000" cy="6858001"/>
          </a:xfrm>
          <a:prstGeom prst="rect">
            <a:avLst/>
          </a:prstGeom>
        </p:spPr>
      </p:pic>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0042193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ection title graphic 4">
    <p:bg>
      <p:bgRef idx="1001">
        <a:schemeClr val="bg2"/>
      </p:bgRef>
    </p:bg>
    <p:spTree>
      <p:nvGrpSpPr>
        <p:cNvPr id="1" name=""/>
        <p:cNvGrpSpPr/>
        <p:nvPr/>
      </p:nvGrpSpPr>
      <p:grpSpPr>
        <a:xfrm>
          <a:off x="0" y="0"/>
          <a:ext cx="0" cy="0"/>
          <a:chOff x="0" y="0"/>
          <a:chExt cx="0" cy="0"/>
        </a:xfrm>
      </p:grpSpPr>
      <p:pic>
        <p:nvPicPr>
          <p:cNvPr id="4" name="Dark: Innovate everywhere">
            <a:extLst>
              <a:ext uri="{FF2B5EF4-FFF2-40B4-BE49-F238E27FC236}">
                <a16:creationId xmlns:a16="http://schemas.microsoft.com/office/drawing/2014/main" id="{4EAC99E1-B968-408B-9767-C938059B736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0347" t="14647" r="41253" b="35235"/>
          <a:stretch/>
        </p:blipFill>
        <p:spPr bwMode="ltGray">
          <a:xfrm>
            <a:off x="0" y="-1"/>
            <a:ext cx="12192000" cy="6858001"/>
          </a:xfrm>
          <a:prstGeom prst="rect">
            <a:avLst/>
          </a:prstGeom>
        </p:spPr>
      </p:pic>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9883286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Screenshot">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10198-B250-44FD-9AC7-BA0E6E23B5C1}"/>
              </a:ext>
            </a:extLst>
          </p:cNvPr>
          <p:cNvSpPr>
            <a:spLocks noGrp="1"/>
          </p:cNvSpPr>
          <p:nvPr>
            <p:ph type="title"/>
          </p:nvPr>
        </p:nvSpPr>
        <p:spPr>
          <a:xfrm>
            <a:off x="588263" y="457200"/>
            <a:ext cx="3856737" cy="553998"/>
          </a:xfrm>
        </p:spPr>
        <p:txBody>
          <a:bodyPr/>
          <a:lstStyle/>
          <a:p>
            <a:r>
              <a:rPr lang="en-US"/>
              <a:t>Click to edit Master title style</a:t>
            </a:r>
          </a:p>
        </p:txBody>
      </p:sp>
      <p:sp>
        <p:nvSpPr>
          <p:cNvPr id="14" name="Text Placeholder 13">
            <a:extLst>
              <a:ext uri="{FF2B5EF4-FFF2-40B4-BE49-F238E27FC236}">
                <a16:creationId xmlns:a16="http://schemas.microsoft.com/office/drawing/2014/main" id="{6F25D0DC-756F-45C2-A98F-05B75941978C}"/>
              </a:ext>
            </a:extLst>
          </p:cNvPr>
          <p:cNvSpPr>
            <a:spLocks noGrp="1"/>
          </p:cNvSpPr>
          <p:nvPr>
            <p:ph type="body" sz="quarter" idx="11"/>
          </p:nvPr>
        </p:nvSpPr>
        <p:spPr>
          <a:xfrm>
            <a:off x="588263" y="2395538"/>
            <a:ext cx="3856737" cy="861774"/>
          </a:xfrm>
        </p:spPr>
        <p:txBody>
          <a:bodyPr/>
          <a:lstStyle>
            <a:lvl1pPr marL="0" indent="0">
              <a:buNone/>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Content Placeholder 4">
            <a:extLst>
              <a:ext uri="{FF2B5EF4-FFF2-40B4-BE49-F238E27FC236}">
                <a16:creationId xmlns:a16="http://schemas.microsoft.com/office/drawing/2014/main" id="{A111676F-0A7B-49C1-8A96-1063E1813997}"/>
              </a:ext>
            </a:extLst>
          </p:cNvPr>
          <p:cNvSpPr>
            <a:spLocks noGrp="1"/>
          </p:cNvSpPr>
          <p:nvPr>
            <p:ph sz="quarter" idx="12" hasCustomPrompt="1"/>
          </p:nvPr>
        </p:nvSpPr>
        <p:spPr>
          <a:xfrm>
            <a:off x="5202937" y="1464400"/>
            <a:ext cx="6989063" cy="3929199"/>
          </a:xfrm>
          <a:prstGeom prst="roundRect">
            <a:avLst>
              <a:gd name="adj" fmla="val 0"/>
            </a:avLst>
          </a:prstGeom>
          <a:blipFill>
            <a:blip r:embed="rId2"/>
            <a:stretch>
              <a:fillRect/>
            </a:stretch>
          </a:blipFill>
          <a:ln w="381000">
            <a:solidFill>
              <a:schemeClr val="tx1"/>
            </a:solidFill>
          </a:ln>
          <a:effectLst>
            <a:outerShdw blurRad="254000" dist="292100" dir="2700000" sx="101000" sy="101000" algn="ctr" rotWithShape="0">
              <a:srgbClr val="000000">
                <a:alpha val="15000"/>
              </a:srgbClr>
            </a:outerShdw>
          </a:effectLst>
        </p:spPr>
        <p:txBody>
          <a:bodyPr tIns="2377440"/>
          <a:lstStyle>
            <a:lvl1pPr marL="0" indent="0">
              <a:defRPr lang="en-US" sz="1400" b="1" kern="1200" spc="0" baseline="0" dirty="0">
                <a:solidFill>
                  <a:srgbClr val="000000"/>
                </a:solidFill>
                <a:latin typeface="+mn-lt"/>
                <a:ea typeface="+mn-ea"/>
                <a:cs typeface="Segoe UI" panose="020B0502040204020203" pitchFamily="34" charset="0"/>
              </a:defRPr>
            </a:lvl1pPr>
          </a:lstStyle>
          <a:p>
            <a:pPr marL="228600" marR="0" lvl="0" indent="-22860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Drag &amp; drop your photo here </a:t>
            </a:r>
            <a:br>
              <a:rPr lang="en-US"/>
            </a:br>
            <a:r>
              <a:rPr lang="en-US"/>
              <a:t>or click or tap icon below </a:t>
            </a:r>
            <a:br>
              <a:rPr lang="en-US"/>
            </a:br>
            <a:r>
              <a:rPr lang="en-US"/>
              <a:t>to insert</a:t>
            </a:r>
          </a:p>
          <a:p>
            <a:pPr marL="228600" marR="0" lvl="0" indent="-22860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endParaRPr lang="en-US"/>
          </a:p>
        </p:txBody>
      </p:sp>
    </p:spTree>
    <p:extLst>
      <p:ext uri="{BB962C8B-B14F-4D97-AF65-F5344CB8AC3E}">
        <p14:creationId xmlns:p14="http://schemas.microsoft.com/office/powerpoint/2010/main" val="16070477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Mobile Screenshot">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10198-B250-44FD-9AC7-BA0E6E23B5C1}"/>
              </a:ext>
            </a:extLst>
          </p:cNvPr>
          <p:cNvSpPr>
            <a:spLocks noGrp="1"/>
          </p:cNvSpPr>
          <p:nvPr>
            <p:ph type="title"/>
          </p:nvPr>
        </p:nvSpPr>
        <p:spPr>
          <a:xfrm>
            <a:off x="588263" y="457200"/>
            <a:ext cx="3856737" cy="553998"/>
          </a:xfrm>
        </p:spPr>
        <p:txBody>
          <a:bodyPr/>
          <a:lstStyle/>
          <a:p>
            <a:r>
              <a:rPr lang="en-US"/>
              <a:t>Click to edit Master title style</a:t>
            </a:r>
          </a:p>
        </p:txBody>
      </p:sp>
      <p:sp>
        <p:nvSpPr>
          <p:cNvPr id="14" name="Text Placeholder 13">
            <a:extLst>
              <a:ext uri="{FF2B5EF4-FFF2-40B4-BE49-F238E27FC236}">
                <a16:creationId xmlns:a16="http://schemas.microsoft.com/office/drawing/2014/main" id="{6F25D0DC-756F-45C2-A98F-05B75941978C}"/>
              </a:ext>
            </a:extLst>
          </p:cNvPr>
          <p:cNvSpPr>
            <a:spLocks noGrp="1"/>
          </p:cNvSpPr>
          <p:nvPr>
            <p:ph type="body" sz="quarter" idx="11"/>
          </p:nvPr>
        </p:nvSpPr>
        <p:spPr>
          <a:xfrm>
            <a:off x="588263" y="2395538"/>
            <a:ext cx="3856737" cy="861774"/>
          </a:xfrm>
        </p:spPr>
        <p:txBody>
          <a:bodyPr/>
          <a:lstStyle>
            <a:lvl1pPr marL="0" indent="0">
              <a:buNone/>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Content Placeholder 4">
            <a:extLst>
              <a:ext uri="{FF2B5EF4-FFF2-40B4-BE49-F238E27FC236}">
                <a16:creationId xmlns:a16="http://schemas.microsoft.com/office/drawing/2014/main" id="{A111676F-0A7B-49C1-8A96-1063E1813997}"/>
              </a:ext>
            </a:extLst>
          </p:cNvPr>
          <p:cNvSpPr>
            <a:spLocks noGrp="1"/>
          </p:cNvSpPr>
          <p:nvPr>
            <p:ph sz="quarter" idx="12" hasCustomPrompt="1"/>
          </p:nvPr>
        </p:nvSpPr>
        <p:spPr>
          <a:xfrm>
            <a:off x="7713894" y="585216"/>
            <a:ext cx="2625967" cy="5687568"/>
          </a:xfrm>
          <a:prstGeom prst="roundRect">
            <a:avLst>
              <a:gd name="adj" fmla="val 8222"/>
            </a:avLst>
          </a:prstGeom>
          <a:blipFill>
            <a:blip r:embed="rId2"/>
            <a:stretch>
              <a:fillRect/>
            </a:stretch>
          </a:blipFill>
          <a:ln w="241300">
            <a:solidFill>
              <a:schemeClr val="tx1"/>
            </a:solidFill>
          </a:ln>
          <a:effectLst>
            <a:outerShdw blurRad="254000" dist="292100" dir="2700000" sx="101000" sy="101000" algn="ctr" rotWithShape="0">
              <a:srgbClr val="000000">
                <a:alpha val="15000"/>
              </a:srgbClr>
            </a:outerShdw>
          </a:effectLst>
        </p:spPr>
        <p:txBody>
          <a:bodyPr tIns="1463040" bIns="0" anchor="ctr" anchorCtr="0"/>
          <a:lstStyle>
            <a:lvl1pPr marL="0" indent="0" algn="ctr">
              <a:buNone/>
              <a:defRPr lang="en-US" sz="1100" b="1" kern="1200" spc="0" baseline="0" dirty="0">
                <a:solidFill>
                  <a:schemeClr val="bg1"/>
                </a:solidFill>
                <a:latin typeface="+mn-lt"/>
                <a:ea typeface="+mn-ea"/>
                <a:cs typeface="Segoe UI" panose="020B0502040204020203" pitchFamily="34" charset="0"/>
              </a:defRPr>
            </a:lvl1pPr>
          </a:lstStyle>
          <a:p>
            <a:pPr marL="285750" marR="0" lvl="0" indent="-285750" algn="ctr" defTabSz="932742" rtl="0" eaLnBrk="1" fontAlgn="auto" latinLnBrk="0" hangingPunct="1">
              <a:lnSpc>
                <a:spcPct val="100000"/>
              </a:lnSpc>
              <a:spcBef>
                <a:spcPct val="20000"/>
              </a:spcBef>
              <a:spcAft>
                <a:spcPts val="0"/>
              </a:spcAft>
              <a:buClrTx/>
              <a:buSzPct val="90000"/>
              <a:tabLst/>
            </a:pPr>
            <a:r>
              <a:rPr lang="en-US"/>
              <a:t>Drag &amp; drop your photo here </a:t>
            </a:r>
            <a:br>
              <a:rPr lang="en-US"/>
            </a:br>
            <a:r>
              <a:rPr lang="en-US"/>
              <a:t>or click or tap icon below </a:t>
            </a:r>
            <a:br>
              <a:rPr lang="en-US"/>
            </a:br>
            <a:r>
              <a:rPr lang="en-US"/>
              <a:t>to insert</a:t>
            </a:r>
          </a:p>
          <a:p>
            <a:pPr marL="285750" marR="0" lvl="0" indent="-285750" algn="ctr" defTabSz="932742" rtl="0" eaLnBrk="1" fontAlgn="auto" latinLnBrk="0" hangingPunct="1">
              <a:lnSpc>
                <a:spcPct val="100000"/>
              </a:lnSpc>
              <a:spcBef>
                <a:spcPct val="20000"/>
              </a:spcBef>
              <a:spcAft>
                <a:spcPts val="0"/>
              </a:spcAft>
              <a:buClrTx/>
              <a:buSzPct val="90000"/>
              <a:tabLst/>
            </a:pPr>
            <a:endParaRPr lang="en-US"/>
          </a:p>
        </p:txBody>
      </p:sp>
    </p:spTree>
    <p:extLst>
      <p:ext uri="{BB962C8B-B14F-4D97-AF65-F5344CB8AC3E}">
        <p14:creationId xmlns:p14="http://schemas.microsoft.com/office/powerpoint/2010/main" val="13109201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9851138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9980862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Tree>
    <p:extLst>
      <p:ext uri="{BB962C8B-B14F-4D97-AF65-F5344CB8AC3E}">
        <p14:creationId xmlns:p14="http://schemas.microsoft.com/office/powerpoint/2010/main" val="27713194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ark title 3">
    <p:bg>
      <p:bgRef idx="1001">
        <a:schemeClr val="bg2"/>
      </p:bgRef>
    </p:bg>
    <p:spTree>
      <p:nvGrpSpPr>
        <p:cNvPr id="1" name=""/>
        <p:cNvGrpSpPr/>
        <p:nvPr/>
      </p:nvGrpSpPr>
      <p:grpSpPr>
        <a:xfrm>
          <a:off x="0" y="0"/>
          <a:ext cx="0" cy="0"/>
          <a:chOff x="0" y="0"/>
          <a:chExt cx="0" cy="0"/>
        </a:xfrm>
      </p:grpSpPr>
      <p:pic>
        <p:nvPicPr>
          <p:cNvPr id="8" name="Dark: Adapt to anything">
            <a:extLst>
              <a:ext uri="{FF2B5EF4-FFF2-40B4-BE49-F238E27FC236}">
                <a16:creationId xmlns:a16="http://schemas.microsoft.com/office/drawing/2014/main" id="{994EB93C-6F19-49E9-A6E6-6858355E513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ltGray">
          <a:xfrm>
            <a:off x="5854695" y="152401"/>
            <a:ext cx="6347416" cy="6347406"/>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Graphical user interface&#10;&#10;Description automatically generated with low confidence">
            <a:extLst>
              <a:ext uri="{FF2B5EF4-FFF2-40B4-BE49-F238E27FC236}">
                <a16:creationId xmlns:a16="http://schemas.microsoft.com/office/drawing/2014/main" id="{80DE0B83-1A11-4323-B03A-220D262F53C9}"/>
              </a:ext>
            </a:extLst>
          </p:cNvPr>
          <p:cNvPicPr>
            <a:picLocks noChangeAspect="1"/>
          </p:cNvPicPr>
          <p:nvPr userDrawn="1"/>
        </p:nvPicPr>
        <p:blipFill rotWithShape="1">
          <a:blip r:embed="rId3"/>
          <a:srcRect l="8251" t="33298" r="8207" b="32992"/>
          <a:stretch/>
        </p:blipFill>
        <p:spPr bwMode="invGray">
          <a:xfrm>
            <a:off x="584200" y="585788"/>
            <a:ext cx="2855205" cy="289320"/>
          </a:xfrm>
          <a:prstGeom prst="rect">
            <a:avLst/>
          </a:prstGeom>
        </p:spPr>
      </p:pic>
    </p:spTree>
    <p:extLst>
      <p:ext uri="{BB962C8B-B14F-4D97-AF65-F5344CB8AC3E}">
        <p14:creationId xmlns:p14="http://schemas.microsoft.com/office/powerpoint/2010/main" val="4179247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hank you photo">
    <p:bg>
      <p:bgPr>
        <a:solidFill>
          <a:srgbClr val="EAE4DC"/>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5808"/>
            <a:ext cx="3948683"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DC1D8EF4-A5A1-4D2B-9918-9B027853453F}"/>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5623952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AE4DC"/>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Picture 4" descr="Logo&#10;&#10;Description automatically generated with medium confidence">
            <a:extLst>
              <a:ext uri="{FF2B5EF4-FFF2-40B4-BE49-F238E27FC236}">
                <a16:creationId xmlns:a16="http://schemas.microsoft.com/office/drawing/2014/main" id="{4E695B53-CE74-45F5-B29D-B6E72D9A8E31}"/>
              </a:ext>
            </a:extLst>
          </p:cNvPr>
          <p:cNvPicPr>
            <a:picLocks noChangeAspect="1"/>
          </p:cNvPicPr>
          <p:nvPr userDrawn="1"/>
        </p:nvPicPr>
        <p:blipFill rotWithShape="1">
          <a:blip r:embed="rId2"/>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24747793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23457960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 Title">
    <p:bg>
      <p:bgPr>
        <a:solidFill>
          <a:srgbClr val="EAE4D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Graphic: Create impact faster metaphor" descr="Image of create impact faster metaphor">
            <a:extLst>
              <a:ext uri="{FF2B5EF4-FFF2-40B4-BE49-F238E27FC236}">
                <a16:creationId xmlns:a16="http://schemas.microsoft.com/office/drawing/2014/main" id="{71E6F1EB-96BE-40C0-8FF7-9CA9D6B5675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570" t="3570" r="3570" b="828"/>
          <a:stretch/>
        </p:blipFill>
        <p:spPr>
          <a:xfrm>
            <a:off x="6065081" y="478972"/>
            <a:ext cx="5900060" cy="6074228"/>
          </a:xfrm>
          <a:prstGeom prst="rect">
            <a:avLst/>
          </a:prstGeom>
        </p:spPr>
      </p:pic>
      <p:pic>
        <p:nvPicPr>
          <p:cNvPr id="4" name="Picture 3" descr="Logo&#10;&#10;Description automatically generated with medium confidence">
            <a:extLst>
              <a:ext uri="{FF2B5EF4-FFF2-40B4-BE49-F238E27FC236}">
                <a16:creationId xmlns:a16="http://schemas.microsoft.com/office/drawing/2014/main" id="{C7D24C81-C6B4-4566-BEC3-F1E03E491846}"/>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41233330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2">
    <p:bg>
      <p:bgPr>
        <a:solidFill>
          <a:srgbClr val="EAE4DC"/>
        </a:solidFill>
        <a:effectLst/>
      </p:bgPr>
    </p:bg>
    <p:spTree>
      <p:nvGrpSpPr>
        <p:cNvPr id="1" name=""/>
        <p:cNvGrpSpPr/>
        <p:nvPr/>
      </p:nvGrpSpPr>
      <p:grpSpPr>
        <a:xfrm>
          <a:off x="0" y="0"/>
          <a:ext cx="0" cy="0"/>
          <a:chOff x="0" y="0"/>
          <a:chExt cx="0" cy="0"/>
        </a:xfrm>
      </p:grpSpPr>
      <p:pic>
        <p:nvPicPr>
          <p:cNvPr id="7" name="Light: Break through barriers">
            <a:extLst>
              <a:ext uri="{FF2B5EF4-FFF2-40B4-BE49-F238E27FC236}">
                <a16:creationId xmlns:a16="http://schemas.microsoft.com/office/drawing/2014/main" id="{168BE704-B556-45E9-BE93-C19A745DB30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5638197" y="260049"/>
            <a:ext cx="6337904" cy="6337902"/>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Logo&#10;&#10;Description automatically generated with medium confidence">
            <a:extLst>
              <a:ext uri="{FF2B5EF4-FFF2-40B4-BE49-F238E27FC236}">
                <a16:creationId xmlns:a16="http://schemas.microsoft.com/office/drawing/2014/main" id="{2A9CEB69-ACA2-426E-A1A5-54DB916D6182}"/>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31520882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3">
    <p:bg>
      <p:bgPr>
        <a:solidFill>
          <a:srgbClr val="EAE4DC"/>
        </a:solidFill>
        <a:effectLst/>
      </p:bgPr>
    </p:bg>
    <p:spTree>
      <p:nvGrpSpPr>
        <p:cNvPr id="1" name=""/>
        <p:cNvGrpSpPr/>
        <p:nvPr/>
      </p:nvGrpSpPr>
      <p:grpSpPr>
        <a:xfrm>
          <a:off x="0" y="0"/>
          <a:ext cx="0" cy="0"/>
          <a:chOff x="0" y="0"/>
          <a:chExt cx="0" cy="0"/>
        </a:xfrm>
      </p:grpSpPr>
      <p:pic>
        <p:nvPicPr>
          <p:cNvPr id="8" name="Light: Adapt to anything ">
            <a:extLst>
              <a:ext uri="{FF2B5EF4-FFF2-40B4-BE49-F238E27FC236}">
                <a16:creationId xmlns:a16="http://schemas.microsoft.com/office/drawing/2014/main" id="{547E7F7C-2D58-481F-8331-3FE0241E1FB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5880702" y="194129"/>
            <a:ext cx="6311298" cy="6311287"/>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Picture 6" descr="Logo&#10;&#10;Description automatically generated with medium confidence">
            <a:extLst>
              <a:ext uri="{FF2B5EF4-FFF2-40B4-BE49-F238E27FC236}">
                <a16:creationId xmlns:a16="http://schemas.microsoft.com/office/drawing/2014/main" id="{17AABFA6-6857-43EF-9CDC-D483A94CE64F}"/>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1197075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4">
    <p:bg>
      <p:bgPr>
        <a:solidFill>
          <a:srgbClr val="EAE4DC"/>
        </a:solidFill>
        <a:effectLst/>
      </p:bgPr>
    </p:bg>
    <p:spTree>
      <p:nvGrpSpPr>
        <p:cNvPr id="1" name=""/>
        <p:cNvGrpSpPr/>
        <p:nvPr/>
      </p:nvGrpSpPr>
      <p:grpSpPr>
        <a:xfrm>
          <a:off x="0" y="0"/>
          <a:ext cx="0" cy="0"/>
          <a:chOff x="0" y="0"/>
          <a:chExt cx="0" cy="0"/>
        </a:xfrm>
      </p:grpSpPr>
      <p:pic>
        <p:nvPicPr>
          <p:cNvPr id="6" name="Light: Innovate everywhere">
            <a:extLst>
              <a:ext uri="{FF2B5EF4-FFF2-40B4-BE49-F238E27FC236}">
                <a16:creationId xmlns:a16="http://schemas.microsoft.com/office/drawing/2014/main" id="{DC04341E-C617-413D-A754-103CAA84E5C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5456117" y="53298"/>
            <a:ext cx="6592960" cy="659296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Picture 6" descr="Logo&#10;&#10;Description automatically generated with medium confidence">
            <a:extLst>
              <a:ext uri="{FF2B5EF4-FFF2-40B4-BE49-F238E27FC236}">
                <a16:creationId xmlns:a16="http://schemas.microsoft.com/office/drawing/2014/main" id="{17AABFA6-6857-43EF-9CDC-D483A94CE64F}"/>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24971281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Dark Title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Picture 3" descr="Graphical user interface&#10;&#10;Description automatically generated with low confidence">
            <a:extLst>
              <a:ext uri="{FF2B5EF4-FFF2-40B4-BE49-F238E27FC236}">
                <a16:creationId xmlns:a16="http://schemas.microsoft.com/office/drawing/2014/main" id="{E44A620F-90A5-4F90-A46E-589E29C354F0}"/>
              </a:ext>
            </a:extLst>
          </p:cNvPr>
          <p:cNvPicPr>
            <a:picLocks noChangeAspect="1"/>
          </p:cNvPicPr>
          <p:nvPr userDrawn="1"/>
        </p:nvPicPr>
        <p:blipFill rotWithShape="1">
          <a:blip r:embed="rId2"/>
          <a:srcRect l="8251" t="33298" r="8207" b="32992"/>
          <a:stretch/>
        </p:blipFill>
        <p:spPr bwMode="invGray">
          <a:xfrm>
            <a:off x="584200" y="585788"/>
            <a:ext cx="2855205" cy="289320"/>
          </a:xfrm>
          <a:prstGeom prst="rect">
            <a:avLst/>
          </a:prstGeom>
        </p:spPr>
      </p:pic>
      <p:pic>
        <p:nvPicPr>
          <p:cNvPr id="6" name="Dark: Create impact faster">
            <a:extLst>
              <a:ext uri="{FF2B5EF4-FFF2-40B4-BE49-F238E27FC236}">
                <a16:creationId xmlns:a16="http://schemas.microsoft.com/office/drawing/2014/main" id="{CFC91BBC-1960-4789-9C92-73EDA57735F9}"/>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bwMode="ltGray">
          <a:xfrm>
            <a:off x="5852811" y="266700"/>
            <a:ext cx="6324600" cy="6324600"/>
          </a:xfrm>
          <a:prstGeom prst="rect">
            <a:avLst/>
          </a:prstGeom>
        </p:spPr>
      </p:pic>
    </p:spTree>
    <p:extLst>
      <p:ext uri="{BB962C8B-B14F-4D97-AF65-F5344CB8AC3E}">
        <p14:creationId xmlns:p14="http://schemas.microsoft.com/office/powerpoint/2010/main" val="39556080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Dark title 2">
    <p:bg>
      <p:bgRef idx="1001">
        <a:schemeClr val="bg2"/>
      </p:bgRef>
    </p:bg>
    <p:spTree>
      <p:nvGrpSpPr>
        <p:cNvPr id="1" name=""/>
        <p:cNvGrpSpPr/>
        <p:nvPr/>
      </p:nvGrpSpPr>
      <p:grpSpPr>
        <a:xfrm>
          <a:off x="0" y="0"/>
          <a:ext cx="0" cy="0"/>
          <a:chOff x="0" y="0"/>
          <a:chExt cx="0" cy="0"/>
        </a:xfrm>
      </p:grpSpPr>
      <p:pic>
        <p:nvPicPr>
          <p:cNvPr id="7" name="Dark: Break through barriers">
            <a:extLst>
              <a:ext uri="{FF2B5EF4-FFF2-40B4-BE49-F238E27FC236}">
                <a16:creationId xmlns:a16="http://schemas.microsoft.com/office/drawing/2014/main" id="{DD933C26-17AD-4009-92E5-51D531D61A8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ltGray">
          <a:xfrm>
            <a:off x="5693594" y="292101"/>
            <a:ext cx="6271552" cy="6271542"/>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8" name="Picture 7" descr="Graphical user interface&#10;&#10;Description automatically generated with low confidence">
            <a:extLst>
              <a:ext uri="{FF2B5EF4-FFF2-40B4-BE49-F238E27FC236}">
                <a16:creationId xmlns:a16="http://schemas.microsoft.com/office/drawing/2014/main" id="{5FFF0A47-7543-41B6-9868-D5B1EA735187}"/>
              </a:ext>
            </a:extLst>
          </p:cNvPr>
          <p:cNvPicPr>
            <a:picLocks noChangeAspect="1"/>
          </p:cNvPicPr>
          <p:nvPr userDrawn="1"/>
        </p:nvPicPr>
        <p:blipFill rotWithShape="1">
          <a:blip r:embed="rId3"/>
          <a:srcRect l="8251" t="33298" r="8207" b="32992"/>
          <a:stretch/>
        </p:blipFill>
        <p:spPr bwMode="invGray">
          <a:xfrm>
            <a:off x="584200" y="585788"/>
            <a:ext cx="2855205" cy="289320"/>
          </a:xfrm>
          <a:prstGeom prst="rect">
            <a:avLst/>
          </a:prstGeom>
        </p:spPr>
      </p:pic>
    </p:spTree>
    <p:extLst>
      <p:ext uri="{BB962C8B-B14F-4D97-AF65-F5344CB8AC3E}">
        <p14:creationId xmlns:p14="http://schemas.microsoft.com/office/powerpoint/2010/main" val="29855621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Dark title 3">
    <p:bg>
      <p:bgRef idx="1001">
        <a:schemeClr val="bg2"/>
      </p:bgRef>
    </p:bg>
    <p:spTree>
      <p:nvGrpSpPr>
        <p:cNvPr id="1" name=""/>
        <p:cNvGrpSpPr/>
        <p:nvPr/>
      </p:nvGrpSpPr>
      <p:grpSpPr>
        <a:xfrm>
          <a:off x="0" y="0"/>
          <a:ext cx="0" cy="0"/>
          <a:chOff x="0" y="0"/>
          <a:chExt cx="0" cy="0"/>
        </a:xfrm>
      </p:grpSpPr>
      <p:pic>
        <p:nvPicPr>
          <p:cNvPr id="8" name="Dark: Adapt to anything">
            <a:extLst>
              <a:ext uri="{FF2B5EF4-FFF2-40B4-BE49-F238E27FC236}">
                <a16:creationId xmlns:a16="http://schemas.microsoft.com/office/drawing/2014/main" id="{994EB93C-6F19-49E9-A6E6-6858355E513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ltGray">
          <a:xfrm>
            <a:off x="5854695" y="152401"/>
            <a:ext cx="6347416" cy="6347406"/>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Graphical user interface&#10;&#10;Description automatically generated with low confidence">
            <a:extLst>
              <a:ext uri="{FF2B5EF4-FFF2-40B4-BE49-F238E27FC236}">
                <a16:creationId xmlns:a16="http://schemas.microsoft.com/office/drawing/2014/main" id="{80DE0B83-1A11-4323-B03A-220D262F53C9}"/>
              </a:ext>
            </a:extLst>
          </p:cNvPr>
          <p:cNvPicPr>
            <a:picLocks noChangeAspect="1"/>
          </p:cNvPicPr>
          <p:nvPr userDrawn="1"/>
        </p:nvPicPr>
        <p:blipFill rotWithShape="1">
          <a:blip r:embed="rId3"/>
          <a:srcRect l="8251" t="33298" r="8207" b="32992"/>
          <a:stretch/>
        </p:blipFill>
        <p:spPr bwMode="invGray">
          <a:xfrm>
            <a:off x="584200" y="585788"/>
            <a:ext cx="2855205" cy="289320"/>
          </a:xfrm>
          <a:prstGeom prst="rect">
            <a:avLst/>
          </a:prstGeom>
        </p:spPr>
      </p:pic>
    </p:spTree>
    <p:extLst>
      <p:ext uri="{BB962C8B-B14F-4D97-AF65-F5344CB8AC3E}">
        <p14:creationId xmlns:p14="http://schemas.microsoft.com/office/powerpoint/2010/main" val="26926373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ark titl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Graphical user interface&#10;&#10;Description automatically generated with low confidence">
            <a:extLst>
              <a:ext uri="{FF2B5EF4-FFF2-40B4-BE49-F238E27FC236}">
                <a16:creationId xmlns:a16="http://schemas.microsoft.com/office/drawing/2014/main" id="{80DE0B83-1A11-4323-B03A-220D262F53C9}"/>
              </a:ext>
            </a:extLst>
          </p:cNvPr>
          <p:cNvPicPr>
            <a:picLocks noChangeAspect="1"/>
          </p:cNvPicPr>
          <p:nvPr userDrawn="1"/>
        </p:nvPicPr>
        <p:blipFill rotWithShape="1">
          <a:blip r:embed="rId2"/>
          <a:srcRect l="8251" t="33298" r="8207" b="32992"/>
          <a:stretch/>
        </p:blipFill>
        <p:spPr bwMode="invGray">
          <a:xfrm>
            <a:off x="584200" y="585788"/>
            <a:ext cx="2855205" cy="289320"/>
          </a:xfrm>
          <a:prstGeom prst="rect">
            <a:avLst/>
          </a:prstGeom>
        </p:spPr>
      </p:pic>
      <p:pic>
        <p:nvPicPr>
          <p:cNvPr id="7" name="Dark:">
            <a:extLst>
              <a:ext uri="{FF2B5EF4-FFF2-40B4-BE49-F238E27FC236}">
                <a16:creationId xmlns:a16="http://schemas.microsoft.com/office/drawing/2014/main" id="{7D8593D0-D7C9-4321-A0F9-23E7597E2F45}"/>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bwMode="ltGray">
          <a:xfrm>
            <a:off x="5453615" y="50801"/>
            <a:ext cx="6597966" cy="6597956"/>
          </a:xfrm>
          <a:prstGeom prst="rect">
            <a:avLst/>
          </a:prstGeom>
        </p:spPr>
      </p:pic>
    </p:spTree>
    <p:extLst>
      <p:ext uri="{BB962C8B-B14F-4D97-AF65-F5344CB8AC3E}">
        <p14:creationId xmlns:p14="http://schemas.microsoft.com/office/powerpoint/2010/main" val="7929160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Dark titl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Graphical user interface&#10;&#10;Description automatically generated with low confidence">
            <a:extLst>
              <a:ext uri="{FF2B5EF4-FFF2-40B4-BE49-F238E27FC236}">
                <a16:creationId xmlns:a16="http://schemas.microsoft.com/office/drawing/2014/main" id="{80DE0B83-1A11-4323-B03A-220D262F53C9}"/>
              </a:ext>
            </a:extLst>
          </p:cNvPr>
          <p:cNvPicPr>
            <a:picLocks noChangeAspect="1"/>
          </p:cNvPicPr>
          <p:nvPr userDrawn="1"/>
        </p:nvPicPr>
        <p:blipFill rotWithShape="1">
          <a:blip r:embed="rId2"/>
          <a:srcRect l="8251" t="33298" r="8207" b="32992"/>
          <a:stretch/>
        </p:blipFill>
        <p:spPr bwMode="invGray">
          <a:xfrm>
            <a:off x="584200" y="585788"/>
            <a:ext cx="2855205" cy="289320"/>
          </a:xfrm>
          <a:prstGeom prst="rect">
            <a:avLst/>
          </a:prstGeom>
        </p:spPr>
      </p:pic>
      <p:pic>
        <p:nvPicPr>
          <p:cNvPr id="7" name="Dark:">
            <a:extLst>
              <a:ext uri="{FF2B5EF4-FFF2-40B4-BE49-F238E27FC236}">
                <a16:creationId xmlns:a16="http://schemas.microsoft.com/office/drawing/2014/main" id="{7D8593D0-D7C9-4321-A0F9-23E7597E2F45}"/>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bwMode="ltGray">
          <a:xfrm>
            <a:off x="5453615" y="50801"/>
            <a:ext cx="6597966" cy="6597956"/>
          </a:xfrm>
          <a:prstGeom prst="rect">
            <a:avLst/>
          </a:prstGeom>
        </p:spPr>
      </p:pic>
    </p:spTree>
    <p:extLst>
      <p:ext uri="{BB962C8B-B14F-4D97-AF65-F5344CB8AC3E}">
        <p14:creationId xmlns:p14="http://schemas.microsoft.com/office/powerpoint/2010/main" val="1576475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 Title square photo placeholder">
    <p:bg>
      <p:bgPr>
        <a:solidFill>
          <a:srgbClr val="EAE4D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1D9633D-0250-45DF-8C52-8A5F894D7FA7}"/>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pic>
        <p:nvPicPr>
          <p:cNvPr id="6" name="Picture 5" descr="Logo&#10;&#10;Description automatically generated with medium confidence">
            <a:extLst>
              <a:ext uri="{FF2B5EF4-FFF2-40B4-BE49-F238E27FC236}">
                <a16:creationId xmlns:a16="http://schemas.microsoft.com/office/drawing/2014/main" id="{D9214802-33BD-472E-84C0-CBCD65AD4E6E}"/>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8693881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Slide tan">
    <p:bg>
      <p:bgPr>
        <a:solidFill>
          <a:srgbClr val="EAE4DC"/>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descr="Logo&#10;&#10;Description automatically generated with medium confidence">
            <a:extLst>
              <a:ext uri="{FF2B5EF4-FFF2-40B4-BE49-F238E27FC236}">
                <a16:creationId xmlns:a16="http://schemas.microsoft.com/office/drawing/2014/main" id="{F4838EB7-9B13-4ACB-97C0-51BAB78757B4}"/>
              </a:ext>
            </a:extLst>
          </p:cNvPr>
          <p:cNvPicPr>
            <a:picLocks noChangeAspect="1"/>
          </p:cNvPicPr>
          <p:nvPr userDrawn="1"/>
        </p:nvPicPr>
        <p:blipFill rotWithShape="1">
          <a:blip r:embed="rId2"/>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30021067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Agenda 1">
    <p:bg>
      <p:bgPr>
        <a:solidFill>
          <a:srgbClr val="EAE4DC"/>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614E108-2258-4959-A182-798030A0C286}"/>
              </a:ext>
            </a:extLst>
          </p:cNvPr>
          <p:cNvSpPr/>
          <p:nvPr userDrawn="1"/>
        </p:nvSpPr>
        <p:spPr bwMode="auto">
          <a:xfrm>
            <a:off x="0" y="0"/>
            <a:ext cx="3556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3152001"/>
            <a:ext cx="2053337" cy="553998"/>
          </a:xfrm>
        </p:spPr>
        <p:txBody>
          <a:bodyPr/>
          <a:lstStyle>
            <a:lvl1pPr>
              <a:defRPr>
                <a:solidFill>
                  <a:schemeClr val="bg1"/>
                </a:solidFill>
              </a:defRPr>
            </a:lvl1pPr>
          </a:lstStyle>
          <a:p>
            <a:r>
              <a:rPr lang="en-US"/>
              <a:t>Agenda</a:t>
            </a:r>
          </a:p>
        </p:txBody>
      </p:sp>
      <p:sp>
        <p:nvSpPr>
          <p:cNvPr id="4" name="Text Placeholder 3"/>
          <p:cNvSpPr>
            <a:spLocks noGrp="1"/>
          </p:cNvSpPr>
          <p:nvPr>
            <p:ph type="body" sz="quarter" idx="10"/>
          </p:nvPr>
        </p:nvSpPr>
        <p:spPr>
          <a:xfrm>
            <a:off x="4165600" y="2604159"/>
            <a:ext cx="5212080" cy="1649682"/>
          </a:xfrm>
        </p:spPr>
        <p:txBody>
          <a:bodyPr wrap="square" anchor="ctr" anchorCtr="0">
            <a:spAutoFit/>
          </a:bodyPr>
          <a:lstStyle>
            <a:lvl1pPr marL="457200" indent="-457200">
              <a:spcBef>
                <a:spcPts val="1224"/>
              </a:spcBef>
              <a:buClr>
                <a:schemeClr val="tx1"/>
              </a:buClr>
              <a:buFont typeface="Arial" panose="020B0604020202020204" pitchFamily="34" charset="0"/>
              <a:buChar char="•"/>
              <a:defRPr sz="2800" b="0">
                <a:latin typeface="Segoe UI" panose="020B0502040204020203" pitchFamily="34" charset="0"/>
                <a:cs typeface="Segoe UI" panose="020B0502040204020203" pitchFamily="34" charset="0"/>
              </a:defRPr>
            </a:lvl1pPr>
            <a:lvl2pPr marL="598488" indent="-342900">
              <a:buFont typeface="Arial" panose="020B0604020202020204" pitchFamily="34" charset="0"/>
              <a:buChar char="•"/>
              <a:defRPr sz="2000" b="0"/>
            </a:lvl2pPr>
            <a:lvl3pPr marL="736600" indent="-285750">
              <a:buFont typeface="Arial" panose="020B0604020202020204" pitchFamily="34" charset="0"/>
              <a:buChar char="•"/>
              <a:tabLst/>
              <a:defRPr sz="1600" b="0"/>
            </a:lvl3pPr>
            <a:lvl4pPr marL="938212" indent="-285750">
              <a:buFont typeface="Arial" panose="020B0604020202020204" pitchFamily="34" charset="0"/>
              <a:buChar char="•"/>
              <a:defRPr sz="1400" b="0"/>
            </a:lvl4pPr>
            <a:lvl5pPr marL="1139825" indent="-285750">
              <a:buFont typeface="Arial" panose="020B0604020202020204" pitchFamily="34" charset="0"/>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9683615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B3FA96-19FC-48A6-A985-267EB2138E23}"/>
              </a:ext>
            </a:extLst>
          </p:cNvPr>
          <p:cNvSpPr/>
          <p:nvPr userDrawn="1"/>
        </p:nvSpPr>
        <p:spPr bwMode="auto">
          <a:xfrm>
            <a:off x="0" y="0"/>
            <a:ext cx="12192000" cy="1208988"/>
          </a:xfrm>
          <a:prstGeom prst="rect">
            <a:avLst/>
          </a:prstGeom>
          <a:solidFill>
            <a:srgbClr val="EAE4D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accent2"/>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66618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66618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66618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66618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75193528"/>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8164196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5366930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187197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8781720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5223805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 Title square photo placeholder">
    <p:bg>
      <p:bgPr>
        <a:solidFill>
          <a:srgbClr val="EAE4D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1D9633D-0250-45DF-8C52-8A5F894D7FA7}"/>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pic>
        <p:nvPicPr>
          <p:cNvPr id="6" name="Picture 5" descr="Logo&#10;&#10;Description automatically generated with medium confidence">
            <a:extLst>
              <a:ext uri="{FF2B5EF4-FFF2-40B4-BE49-F238E27FC236}">
                <a16:creationId xmlns:a16="http://schemas.microsoft.com/office/drawing/2014/main" id="{D9214802-33BD-472E-84C0-CBCD65AD4E6E}"/>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4801682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5898207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32354577"/>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68695252"/>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38567178"/>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875280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64663227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6180665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8244522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8560971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8159598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74" Type="http://schemas.openxmlformats.org/officeDocument/2006/relationships/image" Target="../media/image1.emf"/><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71" Type="http://schemas.openxmlformats.org/officeDocument/2006/relationships/slideLayout" Target="../slideLayouts/slideLayout71.xml"/></Relationships>
</file>

<file path=ppt/slideMasters/_rels/slideMaster2.xml.rels><?xml version="1.0" encoding="UTF-8" standalone="yes"?>
<Relationships xmlns="http://schemas.openxmlformats.org/package/2006/relationships"><Relationship Id="rId26" Type="http://schemas.openxmlformats.org/officeDocument/2006/relationships/slideLayout" Target="../slideLayouts/slideLayout98.xml"/><Relationship Id="rId21" Type="http://schemas.openxmlformats.org/officeDocument/2006/relationships/slideLayout" Target="../slideLayouts/slideLayout93.xml"/><Relationship Id="rId42" Type="http://schemas.openxmlformats.org/officeDocument/2006/relationships/slideLayout" Target="../slideLayouts/slideLayout114.xml"/><Relationship Id="rId47" Type="http://schemas.openxmlformats.org/officeDocument/2006/relationships/slideLayout" Target="../slideLayouts/slideLayout119.xml"/><Relationship Id="rId63" Type="http://schemas.openxmlformats.org/officeDocument/2006/relationships/slideLayout" Target="../slideLayouts/slideLayout135.xml"/><Relationship Id="rId68" Type="http://schemas.openxmlformats.org/officeDocument/2006/relationships/slideLayout" Target="../slideLayouts/slideLayout140.xml"/><Relationship Id="rId2" Type="http://schemas.openxmlformats.org/officeDocument/2006/relationships/slideLayout" Target="../slideLayouts/slideLayout74.xml"/><Relationship Id="rId16" Type="http://schemas.openxmlformats.org/officeDocument/2006/relationships/slideLayout" Target="../slideLayouts/slideLayout88.xml"/><Relationship Id="rId29" Type="http://schemas.openxmlformats.org/officeDocument/2006/relationships/slideLayout" Target="../slideLayouts/slideLayout101.xml"/><Relationship Id="rId11" Type="http://schemas.openxmlformats.org/officeDocument/2006/relationships/slideLayout" Target="../slideLayouts/slideLayout83.xml"/><Relationship Id="rId24" Type="http://schemas.openxmlformats.org/officeDocument/2006/relationships/slideLayout" Target="../slideLayouts/slideLayout96.xml"/><Relationship Id="rId32" Type="http://schemas.openxmlformats.org/officeDocument/2006/relationships/slideLayout" Target="../slideLayouts/slideLayout104.xml"/><Relationship Id="rId37" Type="http://schemas.openxmlformats.org/officeDocument/2006/relationships/slideLayout" Target="../slideLayouts/slideLayout109.xml"/><Relationship Id="rId40" Type="http://schemas.openxmlformats.org/officeDocument/2006/relationships/slideLayout" Target="../slideLayouts/slideLayout112.xml"/><Relationship Id="rId45" Type="http://schemas.openxmlformats.org/officeDocument/2006/relationships/slideLayout" Target="../slideLayouts/slideLayout117.xml"/><Relationship Id="rId53" Type="http://schemas.openxmlformats.org/officeDocument/2006/relationships/slideLayout" Target="../slideLayouts/slideLayout125.xml"/><Relationship Id="rId58" Type="http://schemas.openxmlformats.org/officeDocument/2006/relationships/slideLayout" Target="../slideLayouts/slideLayout130.xml"/><Relationship Id="rId66" Type="http://schemas.openxmlformats.org/officeDocument/2006/relationships/slideLayout" Target="../slideLayouts/slideLayout138.xml"/><Relationship Id="rId74" Type="http://schemas.openxmlformats.org/officeDocument/2006/relationships/theme" Target="../theme/theme2.xml"/><Relationship Id="rId5" Type="http://schemas.openxmlformats.org/officeDocument/2006/relationships/slideLayout" Target="../slideLayouts/slideLayout77.xml"/><Relationship Id="rId61" Type="http://schemas.openxmlformats.org/officeDocument/2006/relationships/slideLayout" Target="../slideLayouts/slideLayout133.xml"/><Relationship Id="rId19" Type="http://schemas.openxmlformats.org/officeDocument/2006/relationships/slideLayout" Target="../slideLayouts/slideLayout91.xml"/><Relationship Id="rId14" Type="http://schemas.openxmlformats.org/officeDocument/2006/relationships/slideLayout" Target="../slideLayouts/slideLayout86.xml"/><Relationship Id="rId22" Type="http://schemas.openxmlformats.org/officeDocument/2006/relationships/slideLayout" Target="../slideLayouts/slideLayout94.xml"/><Relationship Id="rId27" Type="http://schemas.openxmlformats.org/officeDocument/2006/relationships/slideLayout" Target="../slideLayouts/slideLayout99.xml"/><Relationship Id="rId30" Type="http://schemas.openxmlformats.org/officeDocument/2006/relationships/slideLayout" Target="../slideLayouts/slideLayout102.xml"/><Relationship Id="rId35" Type="http://schemas.openxmlformats.org/officeDocument/2006/relationships/slideLayout" Target="../slideLayouts/slideLayout107.xml"/><Relationship Id="rId43" Type="http://schemas.openxmlformats.org/officeDocument/2006/relationships/slideLayout" Target="../slideLayouts/slideLayout115.xml"/><Relationship Id="rId48" Type="http://schemas.openxmlformats.org/officeDocument/2006/relationships/slideLayout" Target="../slideLayouts/slideLayout120.xml"/><Relationship Id="rId56" Type="http://schemas.openxmlformats.org/officeDocument/2006/relationships/slideLayout" Target="../slideLayouts/slideLayout128.xml"/><Relationship Id="rId64" Type="http://schemas.openxmlformats.org/officeDocument/2006/relationships/slideLayout" Target="../slideLayouts/slideLayout136.xml"/><Relationship Id="rId69" Type="http://schemas.openxmlformats.org/officeDocument/2006/relationships/slideLayout" Target="../slideLayouts/slideLayout141.xml"/><Relationship Id="rId8" Type="http://schemas.openxmlformats.org/officeDocument/2006/relationships/slideLayout" Target="../slideLayouts/slideLayout80.xml"/><Relationship Id="rId51" Type="http://schemas.openxmlformats.org/officeDocument/2006/relationships/slideLayout" Target="../slideLayouts/slideLayout123.xml"/><Relationship Id="rId72" Type="http://schemas.openxmlformats.org/officeDocument/2006/relationships/slideLayout" Target="../slideLayouts/slideLayout144.xml"/><Relationship Id="rId3" Type="http://schemas.openxmlformats.org/officeDocument/2006/relationships/slideLayout" Target="../slideLayouts/slideLayout75.xml"/><Relationship Id="rId12" Type="http://schemas.openxmlformats.org/officeDocument/2006/relationships/slideLayout" Target="../slideLayouts/slideLayout84.xml"/><Relationship Id="rId17" Type="http://schemas.openxmlformats.org/officeDocument/2006/relationships/slideLayout" Target="../slideLayouts/slideLayout89.xml"/><Relationship Id="rId25" Type="http://schemas.openxmlformats.org/officeDocument/2006/relationships/slideLayout" Target="../slideLayouts/slideLayout97.xml"/><Relationship Id="rId33" Type="http://schemas.openxmlformats.org/officeDocument/2006/relationships/slideLayout" Target="../slideLayouts/slideLayout105.xml"/><Relationship Id="rId38" Type="http://schemas.openxmlformats.org/officeDocument/2006/relationships/slideLayout" Target="../slideLayouts/slideLayout110.xml"/><Relationship Id="rId46" Type="http://schemas.openxmlformats.org/officeDocument/2006/relationships/slideLayout" Target="../slideLayouts/slideLayout118.xml"/><Relationship Id="rId59" Type="http://schemas.openxmlformats.org/officeDocument/2006/relationships/slideLayout" Target="../slideLayouts/slideLayout131.xml"/><Relationship Id="rId67" Type="http://schemas.openxmlformats.org/officeDocument/2006/relationships/slideLayout" Target="../slideLayouts/slideLayout139.xml"/><Relationship Id="rId20" Type="http://schemas.openxmlformats.org/officeDocument/2006/relationships/slideLayout" Target="../slideLayouts/slideLayout92.xml"/><Relationship Id="rId41" Type="http://schemas.openxmlformats.org/officeDocument/2006/relationships/slideLayout" Target="../slideLayouts/slideLayout113.xml"/><Relationship Id="rId54" Type="http://schemas.openxmlformats.org/officeDocument/2006/relationships/slideLayout" Target="../slideLayouts/slideLayout126.xml"/><Relationship Id="rId62" Type="http://schemas.openxmlformats.org/officeDocument/2006/relationships/slideLayout" Target="../slideLayouts/slideLayout134.xml"/><Relationship Id="rId70" Type="http://schemas.openxmlformats.org/officeDocument/2006/relationships/slideLayout" Target="../slideLayouts/slideLayout142.xml"/><Relationship Id="rId75" Type="http://schemas.openxmlformats.org/officeDocument/2006/relationships/image" Target="../media/image1.emf"/><Relationship Id="rId1" Type="http://schemas.openxmlformats.org/officeDocument/2006/relationships/slideLayout" Target="../slideLayouts/slideLayout73.xml"/><Relationship Id="rId6" Type="http://schemas.openxmlformats.org/officeDocument/2006/relationships/slideLayout" Target="../slideLayouts/slideLayout78.xml"/><Relationship Id="rId15" Type="http://schemas.openxmlformats.org/officeDocument/2006/relationships/slideLayout" Target="../slideLayouts/slideLayout87.xml"/><Relationship Id="rId23" Type="http://schemas.openxmlformats.org/officeDocument/2006/relationships/slideLayout" Target="../slideLayouts/slideLayout95.xml"/><Relationship Id="rId28" Type="http://schemas.openxmlformats.org/officeDocument/2006/relationships/slideLayout" Target="../slideLayouts/slideLayout100.xml"/><Relationship Id="rId36" Type="http://schemas.openxmlformats.org/officeDocument/2006/relationships/slideLayout" Target="../slideLayouts/slideLayout108.xml"/><Relationship Id="rId49" Type="http://schemas.openxmlformats.org/officeDocument/2006/relationships/slideLayout" Target="../slideLayouts/slideLayout121.xml"/><Relationship Id="rId57" Type="http://schemas.openxmlformats.org/officeDocument/2006/relationships/slideLayout" Target="../slideLayouts/slideLayout129.xml"/><Relationship Id="rId10" Type="http://schemas.openxmlformats.org/officeDocument/2006/relationships/slideLayout" Target="../slideLayouts/slideLayout82.xml"/><Relationship Id="rId31" Type="http://schemas.openxmlformats.org/officeDocument/2006/relationships/slideLayout" Target="../slideLayouts/slideLayout103.xml"/><Relationship Id="rId44" Type="http://schemas.openxmlformats.org/officeDocument/2006/relationships/slideLayout" Target="../slideLayouts/slideLayout116.xml"/><Relationship Id="rId52" Type="http://schemas.openxmlformats.org/officeDocument/2006/relationships/slideLayout" Target="../slideLayouts/slideLayout124.xml"/><Relationship Id="rId60" Type="http://schemas.openxmlformats.org/officeDocument/2006/relationships/slideLayout" Target="../slideLayouts/slideLayout132.xml"/><Relationship Id="rId65" Type="http://schemas.openxmlformats.org/officeDocument/2006/relationships/slideLayout" Target="../slideLayouts/slideLayout137.xml"/><Relationship Id="rId73" Type="http://schemas.openxmlformats.org/officeDocument/2006/relationships/slideLayout" Target="../slideLayouts/slideLayout145.xml"/><Relationship Id="rId4" Type="http://schemas.openxmlformats.org/officeDocument/2006/relationships/slideLayout" Target="../slideLayouts/slideLayout76.xml"/><Relationship Id="rId9" Type="http://schemas.openxmlformats.org/officeDocument/2006/relationships/slideLayout" Target="../slideLayouts/slideLayout81.xml"/><Relationship Id="rId13" Type="http://schemas.openxmlformats.org/officeDocument/2006/relationships/slideLayout" Target="../slideLayouts/slideLayout85.xml"/><Relationship Id="rId18" Type="http://schemas.openxmlformats.org/officeDocument/2006/relationships/slideLayout" Target="../slideLayouts/slideLayout90.xml"/><Relationship Id="rId39" Type="http://schemas.openxmlformats.org/officeDocument/2006/relationships/slideLayout" Target="../slideLayouts/slideLayout111.xml"/><Relationship Id="rId34" Type="http://schemas.openxmlformats.org/officeDocument/2006/relationships/slideLayout" Target="../slideLayouts/slideLayout106.xml"/><Relationship Id="rId50" Type="http://schemas.openxmlformats.org/officeDocument/2006/relationships/slideLayout" Target="../slideLayouts/slideLayout122.xml"/><Relationship Id="rId55" Type="http://schemas.openxmlformats.org/officeDocument/2006/relationships/slideLayout" Target="../slideLayouts/slideLayout127.xml"/><Relationship Id="rId7" Type="http://schemas.openxmlformats.org/officeDocument/2006/relationships/slideLayout" Target="../slideLayouts/slideLayout79.xml"/><Relationship Id="rId71" Type="http://schemas.openxmlformats.org/officeDocument/2006/relationships/slideLayout" Target="../slideLayouts/slideLayout14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74"/>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49892424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 id="2147483707" r:id="rId47"/>
    <p:sldLayoutId id="2147483708" r:id="rId48"/>
    <p:sldLayoutId id="2147483709" r:id="rId49"/>
    <p:sldLayoutId id="2147483710" r:id="rId50"/>
    <p:sldLayoutId id="2147483711" r:id="rId51"/>
    <p:sldLayoutId id="2147483712" r:id="rId52"/>
    <p:sldLayoutId id="2147483713" r:id="rId53"/>
    <p:sldLayoutId id="2147483714" r:id="rId54"/>
    <p:sldLayoutId id="2147483715" r:id="rId55"/>
    <p:sldLayoutId id="2147483716" r:id="rId56"/>
    <p:sldLayoutId id="2147483717" r:id="rId57"/>
    <p:sldLayoutId id="2147483718" r:id="rId58"/>
    <p:sldLayoutId id="2147483719" r:id="rId59"/>
    <p:sldLayoutId id="2147483720" r:id="rId60"/>
    <p:sldLayoutId id="2147483721" r:id="rId61"/>
    <p:sldLayoutId id="2147483722" r:id="rId62"/>
    <p:sldLayoutId id="2147483723" r:id="rId63"/>
    <p:sldLayoutId id="2147483724" r:id="rId64"/>
    <p:sldLayoutId id="2147483725" r:id="rId65"/>
    <p:sldLayoutId id="2147483726" r:id="rId66"/>
    <p:sldLayoutId id="2147483727" r:id="rId67"/>
    <p:sldLayoutId id="2147483728" r:id="rId68"/>
    <p:sldLayoutId id="2147483729" r:id="rId69"/>
    <p:sldLayoutId id="2147483730" r:id="rId70"/>
    <p:sldLayoutId id="2147483731" r:id="rId71"/>
    <p:sldLayoutId id="2147483732" r:id="rId7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75"/>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250682105"/>
      </p:ext>
    </p:extLst>
  </p:cSld>
  <p:clrMap bg1="lt1" tx1="dk1" bg2="lt2" tx2="dk2" accent1="accent1" accent2="accent2" accent3="accent3" accent4="accent4" accent5="accent5" accent6="accent6" hlink="hlink" folHlink="folHlink"/>
  <p:sldLayoutIdLst>
    <p:sldLayoutId id="2147483734" r:id="rId1"/>
    <p:sldLayoutId id="2147483735" r:id="rId2"/>
    <p:sldLayoutId id="2147483736" r:id="rId3"/>
    <p:sldLayoutId id="2147483737" r:id="rId4"/>
    <p:sldLayoutId id="2147483738" r:id="rId5"/>
    <p:sldLayoutId id="2147483739" r:id="rId6"/>
    <p:sldLayoutId id="2147483740" r:id="rId7"/>
    <p:sldLayoutId id="2147483741" r:id="rId8"/>
    <p:sldLayoutId id="2147483742" r:id="rId9"/>
    <p:sldLayoutId id="2147483743" r:id="rId10"/>
    <p:sldLayoutId id="2147483744" r:id="rId11"/>
    <p:sldLayoutId id="2147483745" r:id="rId12"/>
    <p:sldLayoutId id="2147483746" r:id="rId13"/>
    <p:sldLayoutId id="2147483747" r:id="rId14"/>
    <p:sldLayoutId id="2147483748" r:id="rId15"/>
    <p:sldLayoutId id="2147483749" r:id="rId16"/>
    <p:sldLayoutId id="2147483750" r:id="rId17"/>
    <p:sldLayoutId id="2147483751" r:id="rId18"/>
    <p:sldLayoutId id="2147483752" r:id="rId19"/>
    <p:sldLayoutId id="2147483753" r:id="rId20"/>
    <p:sldLayoutId id="2147483754" r:id="rId21"/>
    <p:sldLayoutId id="2147483755" r:id="rId22"/>
    <p:sldLayoutId id="2147483756" r:id="rId23"/>
    <p:sldLayoutId id="2147483757" r:id="rId24"/>
    <p:sldLayoutId id="2147483758" r:id="rId25"/>
    <p:sldLayoutId id="2147483759" r:id="rId26"/>
    <p:sldLayoutId id="2147483760" r:id="rId27"/>
    <p:sldLayoutId id="2147483761" r:id="rId28"/>
    <p:sldLayoutId id="2147483762" r:id="rId29"/>
    <p:sldLayoutId id="2147483763" r:id="rId30"/>
    <p:sldLayoutId id="2147483764" r:id="rId31"/>
    <p:sldLayoutId id="2147483765" r:id="rId32"/>
    <p:sldLayoutId id="2147483766" r:id="rId33"/>
    <p:sldLayoutId id="2147483767" r:id="rId34"/>
    <p:sldLayoutId id="2147483768" r:id="rId35"/>
    <p:sldLayoutId id="2147483769" r:id="rId36"/>
    <p:sldLayoutId id="2147483770" r:id="rId37"/>
    <p:sldLayoutId id="2147483771" r:id="rId38"/>
    <p:sldLayoutId id="2147483772" r:id="rId39"/>
    <p:sldLayoutId id="2147483773" r:id="rId40"/>
    <p:sldLayoutId id="2147483774" r:id="rId41"/>
    <p:sldLayoutId id="2147483775" r:id="rId42"/>
    <p:sldLayoutId id="2147483776" r:id="rId43"/>
    <p:sldLayoutId id="2147483777" r:id="rId44"/>
    <p:sldLayoutId id="2147483778" r:id="rId45"/>
    <p:sldLayoutId id="2147483779" r:id="rId46"/>
    <p:sldLayoutId id="2147483780" r:id="rId47"/>
    <p:sldLayoutId id="2147483781" r:id="rId48"/>
    <p:sldLayoutId id="2147483782" r:id="rId49"/>
    <p:sldLayoutId id="2147483783" r:id="rId50"/>
    <p:sldLayoutId id="2147483784" r:id="rId51"/>
    <p:sldLayoutId id="2147483785" r:id="rId52"/>
    <p:sldLayoutId id="2147483786" r:id="rId53"/>
    <p:sldLayoutId id="2147483787" r:id="rId54"/>
    <p:sldLayoutId id="2147483788" r:id="rId55"/>
    <p:sldLayoutId id="2147483789" r:id="rId56"/>
    <p:sldLayoutId id="2147483790" r:id="rId57"/>
    <p:sldLayoutId id="2147483791" r:id="rId58"/>
    <p:sldLayoutId id="2147483792" r:id="rId59"/>
    <p:sldLayoutId id="2147483793" r:id="rId60"/>
    <p:sldLayoutId id="2147483794" r:id="rId61"/>
    <p:sldLayoutId id="2147483795" r:id="rId62"/>
    <p:sldLayoutId id="2147483796" r:id="rId63"/>
    <p:sldLayoutId id="2147483797" r:id="rId64"/>
    <p:sldLayoutId id="2147483798" r:id="rId65"/>
    <p:sldLayoutId id="2147483799" r:id="rId66"/>
    <p:sldLayoutId id="2147483800" r:id="rId67"/>
    <p:sldLayoutId id="2147483801" r:id="rId68"/>
    <p:sldLayoutId id="2147483802" r:id="rId69"/>
    <p:sldLayoutId id="2147483803" r:id="rId70"/>
    <p:sldLayoutId id="2147483804" r:id="rId71"/>
    <p:sldLayoutId id="2147483805" r:id="rId72"/>
    <p:sldLayoutId id="2147483806" r:id="rId7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85.xml"/></Relationships>
</file>

<file path=ppt/slides/_rels/slide1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85.xml"/></Relationships>
</file>

<file path=ppt/slides/_rels/slide1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8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85.xml"/></Relationships>
</file>

<file path=ppt/slides/_rels/slide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xml"/><Relationship Id="rId1" Type="http://schemas.openxmlformats.org/officeDocument/2006/relationships/slideLayout" Target="../slideLayouts/slideLayout85.xml"/></Relationships>
</file>

<file path=ppt/slides/_rels/slide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85.xml"/></Relationships>
</file>

<file path=ppt/slides/_rels/slide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85.xml"/></Relationships>
</file>

<file path=ppt/slides/_rels/slide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8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BA26D5-2CD7-BEBF-C5B4-BA8F4F69B3FF}"/>
              </a:ext>
            </a:extLst>
          </p:cNvPr>
          <p:cNvSpPr>
            <a:spLocks noGrp="1"/>
          </p:cNvSpPr>
          <p:nvPr>
            <p:ph type="title"/>
          </p:nvPr>
        </p:nvSpPr>
        <p:spPr/>
        <p:txBody>
          <a:bodyPr/>
          <a:lstStyle/>
          <a:p>
            <a:r>
              <a:rPr lang="en-US" dirty="0"/>
              <a:t>Telemetry (Power BI) app scenarios</a:t>
            </a:r>
            <a:endParaRPr lang="en-DK" dirty="0"/>
          </a:p>
        </p:txBody>
      </p:sp>
      <p:sp>
        <p:nvSpPr>
          <p:cNvPr id="3" name="Text Placeholder 2">
            <a:extLst>
              <a:ext uri="{FF2B5EF4-FFF2-40B4-BE49-F238E27FC236}">
                <a16:creationId xmlns:a16="http://schemas.microsoft.com/office/drawing/2014/main" id="{A3A04C88-8ED5-5E3F-7E06-C074185F1847}"/>
              </a:ext>
            </a:extLst>
          </p:cNvPr>
          <p:cNvSpPr>
            <a:spLocks noGrp="1"/>
          </p:cNvSpPr>
          <p:nvPr>
            <p:ph type="body" sz="quarter" idx="12"/>
          </p:nvPr>
        </p:nvSpPr>
        <p:spPr/>
        <p:txBody>
          <a:bodyPr/>
          <a:lstStyle/>
          <a:p>
            <a:endParaRPr lang="en-DK"/>
          </a:p>
        </p:txBody>
      </p:sp>
    </p:spTree>
    <p:extLst>
      <p:ext uri="{BB962C8B-B14F-4D97-AF65-F5344CB8AC3E}">
        <p14:creationId xmlns:p14="http://schemas.microsoft.com/office/powerpoint/2010/main" val="2049481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5C80127-4173-8DAC-5A16-02B77B704445}"/>
              </a:ext>
            </a:extLst>
          </p:cNvPr>
          <p:cNvSpPr>
            <a:spLocks noGrp="1"/>
          </p:cNvSpPr>
          <p:nvPr>
            <p:ph type="title"/>
          </p:nvPr>
        </p:nvSpPr>
        <p:spPr/>
        <p:txBody>
          <a:bodyPr/>
          <a:lstStyle/>
          <a:p>
            <a:r>
              <a:rPr lang="en-US" dirty="0"/>
              <a:t>Performance</a:t>
            </a:r>
            <a:endParaRPr lang="en-DK" dirty="0"/>
          </a:p>
        </p:txBody>
      </p:sp>
    </p:spTree>
    <p:extLst>
      <p:ext uri="{BB962C8B-B14F-4D97-AF65-F5344CB8AC3E}">
        <p14:creationId xmlns:p14="http://schemas.microsoft.com/office/powerpoint/2010/main" val="28630684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0165E-DA86-D9CA-559B-DDCE028FF82C}"/>
              </a:ext>
            </a:extLst>
          </p:cNvPr>
          <p:cNvSpPr>
            <a:spLocks noGrp="1"/>
          </p:cNvSpPr>
          <p:nvPr>
            <p:ph type="title"/>
          </p:nvPr>
        </p:nvSpPr>
        <p:spPr/>
        <p:txBody>
          <a:bodyPr/>
          <a:lstStyle/>
          <a:p>
            <a:r>
              <a:rPr lang="en-US" dirty="0"/>
              <a:t>Tuning outgoing web service calls</a:t>
            </a:r>
            <a:endParaRPr lang="en-DK" dirty="0"/>
          </a:p>
        </p:txBody>
      </p:sp>
      <p:sp>
        <p:nvSpPr>
          <p:cNvPr id="3" name="Content Placeholder 2">
            <a:extLst>
              <a:ext uri="{FF2B5EF4-FFF2-40B4-BE49-F238E27FC236}">
                <a16:creationId xmlns:a16="http://schemas.microsoft.com/office/drawing/2014/main" id="{82230446-C568-2951-1885-2E15F009563E}"/>
              </a:ext>
            </a:extLst>
          </p:cNvPr>
          <p:cNvSpPr>
            <a:spLocks noGrp="1"/>
          </p:cNvSpPr>
          <p:nvPr>
            <p:ph sz="quarter" idx="10"/>
          </p:nvPr>
        </p:nvSpPr>
        <p:spPr>
          <a:xfrm>
            <a:off x="584200" y="1435100"/>
            <a:ext cx="11018838" cy="3016210"/>
          </a:xfrm>
        </p:spPr>
        <p:txBody>
          <a:bodyPr/>
          <a:lstStyle/>
          <a:p>
            <a:pPr marL="0" indent="0">
              <a:buNone/>
            </a:pPr>
            <a:r>
              <a:rPr lang="en-US" dirty="0"/>
              <a:t>Four things to consider:</a:t>
            </a:r>
          </a:p>
          <a:p>
            <a:pPr marL="0" indent="0">
              <a:buNone/>
            </a:pPr>
            <a:endParaRPr lang="en-US" dirty="0"/>
          </a:p>
          <a:p>
            <a:pPr marL="514350" indent="-514350">
              <a:buAutoNum type="arabicPeriod"/>
            </a:pPr>
            <a:r>
              <a:rPr lang="en-US" dirty="0"/>
              <a:t>Tune slow endpoints</a:t>
            </a:r>
          </a:p>
          <a:p>
            <a:pPr marL="514350" indent="-514350">
              <a:buAutoNum type="arabicPeriod"/>
            </a:pPr>
            <a:r>
              <a:rPr lang="en-US" dirty="0"/>
              <a:t>Reduce aggressive calls</a:t>
            </a:r>
          </a:p>
          <a:p>
            <a:pPr marL="514350" indent="-514350">
              <a:buAutoNum type="arabicPeriod"/>
            </a:pPr>
            <a:r>
              <a:rPr lang="en-US" dirty="0"/>
              <a:t>Fix non-200 HTTP errors (these just waste resources)</a:t>
            </a:r>
          </a:p>
          <a:p>
            <a:pPr marL="514350" indent="-514350">
              <a:buAutoNum type="arabicPeriod"/>
            </a:pPr>
            <a:r>
              <a:rPr lang="en-US" dirty="0"/>
              <a:t> </a:t>
            </a:r>
            <a:endParaRPr lang="en-DK" dirty="0"/>
          </a:p>
        </p:txBody>
      </p:sp>
    </p:spTree>
    <p:extLst>
      <p:ext uri="{BB962C8B-B14F-4D97-AF65-F5344CB8AC3E}">
        <p14:creationId xmlns:p14="http://schemas.microsoft.com/office/powerpoint/2010/main" val="1797400634"/>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68B7B-BD4F-6A7E-F55F-BB7B5E83135D}"/>
              </a:ext>
            </a:extLst>
          </p:cNvPr>
          <p:cNvSpPr>
            <a:spLocks noGrp="1"/>
          </p:cNvSpPr>
          <p:nvPr>
            <p:ph type="title"/>
          </p:nvPr>
        </p:nvSpPr>
        <p:spPr/>
        <p:txBody>
          <a:bodyPr/>
          <a:lstStyle/>
          <a:p>
            <a:r>
              <a:rPr lang="en-US" dirty="0"/>
              <a:t>Outgoing web service performance - 1</a:t>
            </a:r>
            <a:endParaRPr lang="en-DK" dirty="0"/>
          </a:p>
        </p:txBody>
      </p:sp>
      <p:pic>
        <p:nvPicPr>
          <p:cNvPr id="4" name="Picture 3">
            <a:extLst>
              <a:ext uri="{FF2B5EF4-FFF2-40B4-BE49-F238E27FC236}">
                <a16:creationId xmlns:a16="http://schemas.microsoft.com/office/drawing/2014/main" id="{4B4C6978-2D8B-3C55-A0E8-1EEFD4D95FA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58046" y="1595303"/>
            <a:ext cx="9786762" cy="4769330"/>
          </a:xfrm>
          <a:prstGeom prst="rect">
            <a:avLst/>
          </a:prstGeom>
          <a:noFill/>
        </p:spPr>
      </p:pic>
      <p:sp>
        <p:nvSpPr>
          <p:cNvPr id="5" name="Rectangle 4">
            <a:extLst>
              <a:ext uri="{FF2B5EF4-FFF2-40B4-BE49-F238E27FC236}">
                <a16:creationId xmlns:a16="http://schemas.microsoft.com/office/drawing/2014/main" id="{F827FFC7-911A-71AA-17E6-180DF12B9410}"/>
              </a:ext>
            </a:extLst>
          </p:cNvPr>
          <p:cNvSpPr/>
          <p:nvPr/>
        </p:nvSpPr>
        <p:spPr bwMode="auto">
          <a:xfrm>
            <a:off x="2653339" y="2233137"/>
            <a:ext cx="3731897" cy="4131496"/>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6" name="Arrow: Right 5">
            <a:extLst>
              <a:ext uri="{FF2B5EF4-FFF2-40B4-BE49-F238E27FC236}">
                <a16:creationId xmlns:a16="http://schemas.microsoft.com/office/drawing/2014/main" id="{1C27CB5D-C950-9040-9CD9-F55C6A354A2F}"/>
              </a:ext>
            </a:extLst>
          </p:cNvPr>
          <p:cNvSpPr/>
          <p:nvPr/>
        </p:nvSpPr>
        <p:spPr bwMode="auto">
          <a:xfrm>
            <a:off x="626768" y="2925116"/>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7" name="Arrow: Right 6">
            <a:extLst>
              <a:ext uri="{FF2B5EF4-FFF2-40B4-BE49-F238E27FC236}">
                <a16:creationId xmlns:a16="http://schemas.microsoft.com/office/drawing/2014/main" id="{6130B007-7959-213B-31CF-472583091EEB}"/>
              </a:ext>
            </a:extLst>
          </p:cNvPr>
          <p:cNvSpPr/>
          <p:nvPr/>
        </p:nvSpPr>
        <p:spPr bwMode="auto">
          <a:xfrm>
            <a:off x="626768" y="5784795"/>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10" name="Rectangle 9">
            <a:extLst>
              <a:ext uri="{FF2B5EF4-FFF2-40B4-BE49-F238E27FC236}">
                <a16:creationId xmlns:a16="http://schemas.microsoft.com/office/drawing/2014/main" id="{F134A176-C7FE-D28D-5B8E-B03D84C3E7B1}"/>
              </a:ext>
            </a:extLst>
          </p:cNvPr>
          <p:cNvSpPr/>
          <p:nvPr/>
        </p:nvSpPr>
        <p:spPr bwMode="auto">
          <a:xfrm>
            <a:off x="6597114" y="2233137"/>
            <a:ext cx="3959342" cy="4131496"/>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11" name="TextBox 10">
            <a:extLst>
              <a:ext uri="{FF2B5EF4-FFF2-40B4-BE49-F238E27FC236}">
                <a16:creationId xmlns:a16="http://schemas.microsoft.com/office/drawing/2014/main" id="{E973C079-1DBE-3615-E846-59B7DF270947}"/>
              </a:ext>
            </a:extLst>
          </p:cNvPr>
          <p:cNvSpPr txBox="1"/>
          <p:nvPr/>
        </p:nvSpPr>
        <p:spPr>
          <a:xfrm>
            <a:off x="3194563" y="6400800"/>
            <a:ext cx="2583667" cy="307777"/>
          </a:xfrm>
          <a:prstGeom prst="rect">
            <a:avLst/>
          </a:prstGeom>
          <a:noFill/>
        </p:spPr>
        <p:txBody>
          <a:bodyPr wrap="square" lIns="0" tIns="0" rIns="0" bIns="0" rtlCol="0">
            <a:spAutoFit/>
          </a:bodyPr>
          <a:lstStyle/>
          <a:p>
            <a:pPr algn="l"/>
            <a:r>
              <a:rPr lang="en-US" sz="2000" dirty="0">
                <a:solidFill>
                  <a:srgbClr val="C00000"/>
                </a:solidFill>
              </a:rPr>
              <a:t>Tune slow endpoints</a:t>
            </a:r>
            <a:endParaRPr lang="en-DK" sz="2000" dirty="0" err="1">
              <a:solidFill>
                <a:srgbClr val="C00000"/>
              </a:solidFill>
            </a:endParaRPr>
          </a:p>
        </p:txBody>
      </p:sp>
      <p:sp>
        <p:nvSpPr>
          <p:cNvPr id="12" name="TextBox 11">
            <a:extLst>
              <a:ext uri="{FF2B5EF4-FFF2-40B4-BE49-F238E27FC236}">
                <a16:creationId xmlns:a16="http://schemas.microsoft.com/office/drawing/2014/main" id="{D64D747E-4499-A020-8BA8-89BCEEC29A31}"/>
              </a:ext>
            </a:extLst>
          </p:cNvPr>
          <p:cNvSpPr txBox="1"/>
          <p:nvPr/>
        </p:nvSpPr>
        <p:spPr>
          <a:xfrm>
            <a:off x="7226354" y="6400800"/>
            <a:ext cx="3100530" cy="307777"/>
          </a:xfrm>
          <a:prstGeom prst="rect">
            <a:avLst/>
          </a:prstGeom>
          <a:noFill/>
        </p:spPr>
        <p:txBody>
          <a:bodyPr wrap="square" lIns="0" tIns="0" rIns="0" bIns="0" rtlCol="0">
            <a:spAutoFit/>
          </a:bodyPr>
          <a:lstStyle/>
          <a:p>
            <a:pPr algn="l"/>
            <a:r>
              <a:rPr lang="en-US" sz="2000" dirty="0">
                <a:solidFill>
                  <a:srgbClr val="C00000"/>
                </a:solidFill>
              </a:rPr>
              <a:t>Reduce aggressive calls</a:t>
            </a:r>
            <a:endParaRPr lang="en-DK" sz="2000" dirty="0" err="1">
              <a:solidFill>
                <a:srgbClr val="C00000"/>
              </a:solidFill>
            </a:endParaRPr>
          </a:p>
        </p:txBody>
      </p:sp>
    </p:spTree>
    <p:extLst>
      <p:ext uri="{BB962C8B-B14F-4D97-AF65-F5344CB8AC3E}">
        <p14:creationId xmlns:p14="http://schemas.microsoft.com/office/powerpoint/2010/main" val="2126990554"/>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68B7B-BD4F-6A7E-F55F-BB7B5E83135D}"/>
              </a:ext>
            </a:extLst>
          </p:cNvPr>
          <p:cNvSpPr>
            <a:spLocks noGrp="1"/>
          </p:cNvSpPr>
          <p:nvPr>
            <p:ph type="title"/>
          </p:nvPr>
        </p:nvSpPr>
        <p:spPr/>
        <p:txBody>
          <a:bodyPr/>
          <a:lstStyle/>
          <a:p>
            <a:r>
              <a:rPr lang="en-US" dirty="0"/>
              <a:t>Outgoing web service performance - 2</a:t>
            </a:r>
            <a:endParaRPr lang="en-DK" dirty="0"/>
          </a:p>
        </p:txBody>
      </p:sp>
      <p:pic>
        <p:nvPicPr>
          <p:cNvPr id="4" name="Picture 3">
            <a:extLst>
              <a:ext uri="{FF2B5EF4-FFF2-40B4-BE49-F238E27FC236}">
                <a16:creationId xmlns:a16="http://schemas.microsoft.com/office/drawing/2014/main" id="{4B4C6978-2D8B-3C55-A0E8-1EEFD4D95FA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404172" y="1595303"/>
            <a:ext cx="8381429" cy="4769330"/>
          </a:xfrm>
          <a:prstGeom prst="rect">
            <a:avLst/>
          </a:prstGeom>
          <a:noFill/>
        </p:spPr>
      </p:pic>
      <p:sp>
        <p:nvSpPr>
          <p:cNvPr id="5" name="Rectangle 4">
            <a:extLst>
              <a:ext uri="{FF2B5EF4-FFF2-40B4-BE49-F238E27FC236}">
                <a16:creationId xmlns:a16="http://schemas.microsoft.com/office/drawing/2014/main" id="{F827FFC7-911A-71AA-17E6-180DF12B9410}"/>
              </a:ext>
            </a:extLst>
          </p:cNvPr>
          <p:cNvSpPr/>
          <p:nvPr/>
        </p:nvSpPr>
        <p:spPr bwMode="auto">
          <a:xfrm>
            <a:off x="2653339" y="2540865"/>
            <a:ext cx="3984816" cy="1470822"/>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6" name="Arrow: Right 5">
            <a:extLst>
              <a:ext uri="{FF2B5EF4-FFF2-40B4-BE49-F238E27FC236}">
                <a16:creationId xmlns:a16="http://schemas.microsoft.com/office/drawing/2014/main" id="{1C27CB5D-C950-9040-9CD9-F55C6A354A2F}"/>
              </a:ext>
            </a:extLst>
          </p:cNvPr>
          <p:cNvSpPr/>
          <p:nvPr/>
        </p:nvSpPr>
        <p:spPr bwMode="auto">
          <a:xfrm>
            <a:off x="834389" y="2722781"/>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7" name="Arrow: Right 6">
            <a:extLst>
              <a:ext uri="{FF2B5EF4-FFF2-40B4-BE49-F238E27FC236}">
                <a16:creationId xmlns:a16="http://schemas.microsoft.com/office/drawing/2014/main" id="{6130B007-7959-213B-31CF-472583091EEB}"/>
              </a:ext>
            </a:extLst>
          </p:cNvPr>
          <p:cNvSpPr/>
          <p:nvPr/>
        </p:nvSpPr>
        <p:spPr bwMode="auto">
          <a:xfrm>
            <a:off x="774628" y="5162225"/>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10" name="Rectangle 9">
            <a:extLst>
              <a:ext uri="{FF2B5EF4-FFF2-40B4-BE49-F238E27FC236}">
                <a16:creationId xmlns:a16="http://schemas.microsoft.com/office/drawing/2014/main" id="{F134A176-C7FE-D28D-5B8E-B03D84C3E7B1}"/>
              </a:ext>
            </a:extLst>
          </p:cNvPr>
          <p:cNvSpPr/>
          <p:nvPr/>
        </p:nvSpPr>
        <p:spPr bwMode="auto">
          <a:xfrm>
            <a:off x="6766559" y="3498066"/>
            <a:ext cx="2836586" cy="856034"/>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11" name="TextBox 10">
            <a:extLst>
              <a:ext uri="{FF2B5EF4-FFF2-40B4-BE49-F238E27FC236}">
                <a16:creationId xmlns:a16="http://schemas.microsoft.com/office/drawing/2014/main" id="{E973C079-1DBE-3615-E846-59B7DF270947}"/>
              </a:ext>
            </a:extLst>
          </p:cNvPr>
          <p:cNvSpPr txBox="1"/>
          <p:nvPr/>
        </p:nvSpPr>
        <p:spPr>
          <a:xfrm>
            <a:off x="2848681" y="4019086"/>
            <a:ext cx="3735422" cy="307777"/>
          </a:xfrm>
          <a:prstGeom prst="rect">
            <a:avLst/>
          </a:prstGeom>
          <a:solidFill>
            <a:schemeClr val="bg1">
              <a:lumMod val="95000"/>
            </a:schemeClr>
          </a:solidFill>
        </p:spPr>
        <p:txBody>
          <a:bodyPr wrap="square" lIns="0" tIns="0" rIns="0" bIns="0" rtlCol="0">
            <a:spAutoFit/>
          </a:bodyPr>
          <a:lstStyle>
            <a:defPPr>
              <a:defRPr lang="en-DK"/>
            </a:defPPr>
            <a:lvl1pPr>
              <a:defRPr sz="2000">
                <a:solidFill>
                  <a:srgbClr val="C00000"/>
                </a:solidFill>
              </a:defRPr>
            </a:lvl1pPr>
          </a:lstStyle>
          <a:p>
            <a:r>
              <a:rPr lang="en-US" dirty="0"/>
              <a:t>Fix errors on these endpoints</a:t>
            </a:r>
            <a:endParaRPr lang="en-DK" dirty="0" err="1"/>
          </a:p>
        </p:txBody>
      </p:sp>
      <p:sp>
        <p:nvSpPr>
          <p:cNvPr id="12" name="TextBox 11">
            <a:extLst>
              <a:ext uri="{FF2B5EF4-FFF2-40B4-BE49-F238E27FC236}">
                <a16:creationId xmlns:a16="http://schemas.microsoft.com/office/drawing/2014/main" id="{D64D747E-4499-A020-8BA8-89BCEEC29A31}"/>
              </a:ext>
            </a:extLst>
          </p:cNvPr>
          <p:cNvSpPr txBox="1"/>
          <p:nvPr/>
        </p:nvSpPr>
        <p:spPr>
          <a:xfrm>
            <a:off x="8235336" y="4326863"/>
            <a:ext cx="3100530" cy="307777"/>
          </a:xfrm>
          <a:prstGeom prst="rect">
            <a:avLst/>
          </a:prstGeom>
          <a:solidFill>
            <a:schemeClr val="bg1">
              <a:lumMod val="95000"/>
            </a:schemeClr>
          </a:solidFill>
        </p:spPr>
        <p:txBody>
          <a:bodyPr wrap="square" lIns="0" tIns="0" rIns="0" bIns="0" rtlCol="0">
            <a:spAutoFit/>
          </a:bodyPr>
          <a:lstStyle>
            <a:defPPr>
              <a:defRPr lang="en-DK"/>
            </a:defPPr>
            <a:lvl1pPr>
              <a:defRPr sz="2000">
                <a:solidFill>
                  <a:srgbClr val="C00000"/>
                </a:solidFill>
              </a:defRPr>
            </a:lvl1pPr>
          </a:lstStyle>
          <a:p>
            <a:r>
              <a:rPr lang="en-US" dirty="0"/>
              <a:t>Filter to only show errors</a:t>
            </a:r>
            <a:endParaRPr lang="en-DK" dirty="0" err="1"/>
          </a:p>
        </p:txBody>
      </p:sp>
    </p:spTree>
    <p:extLst>
      <p:ext uri="{BB962C8B-B14F-4D97-AF65-F5344CB8AC3E}">
        <p14:creationId xmlns:p14="http://schemas.microsoft.com/office/powerpoint/2010/main" val="2060204567"/>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68B7B-BD4F-6A7E-F55F-BB7B5E83135D}"/>
              </a:ext>
            </a:extLst>
          </p:cNvPr>
          <p:cNvSpPr>
            <a:spLocks noGrp="1"/>
          </p:cNvSpPr>
          <p:nvPr>
            <p:ph type="title"/>
          </p:nvPr>
        </p:nvSpPr>
        <p:spPr/>
        <p:txBody>
          <a:bodyPr/>
          <a:lstStyle/>
          <a:p>
            <a:r>
              <a:rPr lang="en-US" dirty="0"/>
              <a:t>Outgoing web service performance - 3</a:t>
            </a:r>
            <a:endParaRPr lang="en-DK" dirty="0"/>
          </a:p>
        </p:txBody>
      </p:sp>
      <p:pic>
        <p:nvPicPr>
          <p:cNvPr id="4" name="Picture 3">
            <a:extLst>
              <a:ext uri="{FF2B5EF4-FFF2-40B4-BE49-F238E27FC236}">
                <a16:creationId xmlns:a16="http://schemas.microsoft.com/office/drawing/2014/main" id="{4B4C6978-2D8B-3C55-A0E8-1EEFD4D95FA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404172" y="1708302"/>
            <a:ext cx="8381429" cy="4543331"/>
          </a:xfrm>
          <a:prstGeom prst="rect">
            <a:avLst/>
          </a:prstGeom>
          <a:noFill/>
        </p:spPr>
      </p:pic>
      <p:sp>
        <p:nvSpPr>
          <p:cNvPr id="5" name="Rectangle 4">
            <a:extLst>
              <a:ext uri="{FF2B5EF4-FFF2-40B4-BE49-F238E27FC236}">
                <a16:creationId xmlns:a16="http://schemas.microsoft.com/office/drawing/2014/main" id="{F827FFC7-911A-71AA-17E6-180DF12B9410}"/>
              </a:ext>
            </a:extLst>
          </p:cNvPr>
          <p:cNvSpPr/>
          <p:nvPr/>
        </p:nvSpPr>
        <p:spPr bwMode="auto">
          <a:xfrm>
            <a:off x="2653339" y="2540864"/>
            <a:ext cx="3506215" cy="1700395"/>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6" name="Arrow: Right 5">
            <a:extLst>
              <a:ext uri="{FF2B5EF4-FFF2-40B4-BE49-F238E27FC236}">
                <a16:creationId xmlns:a16="http://schemas.microsoft.com/office/drawing/2014/main" id="{1C27CB5D-C950-9040-9CD9-F55C6A354A2F}"/>
              </a:ext>
            </a:extLst>
          </p:cNvPr>
          <p:cNvSpPr/>
          <p:nvPr/>
        </p:nvSpPr>
        <p:spPr bwMode="auto">
          <a:xfrm>
            <a:off x="834389" y="2823948"/>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7" name="Arrow: Right 6">
            <a:extLst>
              <a:ext uri="{FF2B5EF4-FFF2-40B4-BE49-F238E27FC236}">
                <a16:creationId xmlns:a16="http://schemas.microsoft.com/office/drawing/2014/main" id="{6130B007-7959-213B-31CF-472583091EEB}"/>
              </a:ext>
            </a:extLst>
          </p:cNvPr>
          <p:cNvSpPr/>
          <p:nvPr/>
        </p:nvSpPr>
        <p:spPr bwMode="auto">
          <a:xfrm>
            <a:off x="774628" y="5243938"/>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10" name="Rectangle 9">
            <a:extLst>
              <a:ext uri="{FF2B5EF4-FFF2-40B4-BE49-F238E27FC236}">
                <a16:creationId xmlns:a16="http://schemas.microsoft.com/office/drawing/2014/main" id="{F134A176-C7FE-D28D-5B8E-B03D84C3E7B1}"/>
              </a:ext>
            </a:extLst>
          </p:cNvPr>
          <p:cNvSpPr/>
          <p:nvPr/>
        </p:nvSpPr>
        <p:spPr bwMode="auto">
          <a:xfrm>
            <a:off x="8770197" y="3350204"/>
            <a:ext cx="1046957" cy="1470821"/>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11" name="TextBox 10">
            <a:extLst>
              <a:ext uri="{FF2B5EF4-FFF2-40B4-BE49-F238E27FC236}">
                <a16:creationId xmlns:a16="http://schemas.microsoft.com/office/drawing/2014/main" id="{E973C079-1DBE-3615-E846-59B7DF270947}"/>
              </a:ext>
            </a:extLst>
          </p:cNvPr>
          <p:cNvSpPr txBox="1"/>
          <p:nvPr/>
        </p:nvSpPr>
        <p:spPr>
          <a:xfrm>
            <a:off x="2743622" y="4318698"/>
            <a:ext cx="3415932" cy="615553"/>
          </a:xfrm>
          <a:prstGeom prst="rect">
            <a:avLst/>
          </a:prstGeom>
          <a:solidFill>
            <a:schemeClr val="bg1">
              <a:lumMod val="95000"/>
            </a:schemeClr>
          </a:solidFill>
        </p:spPr>
        <p:txBody>
          <a:bodyPr wrap="square" lIns="0" tIns="0" rIns="0" bIns="0" rtlCol="0">
            <a:spAutoFit/>
          </a:bodyPr>
          <a:lstStyle>
            <a:defPPr>
              <a:defRPr lang="en-DK"/>
            </a:defPPr>
            <a:lvl1pPr>
              <a:defRPr sz="2000">
                <a:solidFill>
                  <a:srgbClr val="C00000"/>
                </a:solidFill>
              </a:defRPr>
            </a:lvl1pPr>
          </a:lstStyle>
          <a:p>
            <a:r>
              <a:rPr lang="en-US" dirty="0"/>
              <a:t>Tune these – users wait for them in the UI</a:t>
            </a:r>
            <a:endParaRPr lang="en-DK" dirty="0" err="1"/>
          </a:p>
        </p:txBody>
      </p:sp>
      <p:sp>
        <p:nvSpPr>
          <p:cNvPr id="12" name="TextBox 11">
            <a:extLst>
              <a:ext uri="{FF2B5EF4-FFF2-40B4-BE49-F238E27FC236}">
                <a16:creationId xmlns:a16="http://schemas.microsoft.com/office/drawing/2014/main" id="{D64D747E-4499-A020-8BA8-89BCEEC29A31}"/>
              </a:ext>
            </a:extLst>
          </p:cNvPr>
          <p:cNvSpPr txBox="1"/>
          <p:nvPr/>
        </p:nvSpPr>
        <p:spPr>
          <a:xfrm>
            <a:off x="8700419" y="4821025"/>
            <a:ext cx="3271276" cy="307777"/>
          </a:xfrm>
          <a:prstGeom prst="rect">
            <a:avLst/>
          </a:prstGeom>
          <a:solidFill>
            <a:schemeClr val="bg1">
              <a:lumMod val="95000"/>
            </a:schemeClr>
          </a:solidFill>
        </p:spPr>
        <p:txBody>
          <a:bodyPr wrap="square" lIns="0" tIns="0" rIns="0" bIns="0" rtlCol="0">
            <a:spAutoFit/>
          </a:bodyPr>
          <a:lstStyle/>
          <a:p>
            <a:pPr algn="l"/>
            <a:r>
              <a:rPr lang="en-US" sz="2000" dirty="0">
                <a:solidFill>
                  <a:srgbClr val="C00000"/>
                </a:solidFill>
              </a:rPr>
              <a:t>Filter to only show UI clients</a:t>
            </a:r>
            <a:endParaRPr lang="en-DK" sz="2000" dirty="0" err="1">
              <a:solidFill>
                <a:srgbClr val="C00000"/>
              </a:solidFill>
            </a:endParaRPr>
          </a:p>
        </p:txBody>
      </p:sp>
    </p:spTree>
    <p:extLst>
      <p:ext uri="{BB962C8B-B14F-4D97-AF65-F5344CB8AC3E}">
        <p14:creationId xmlns:p14="http://schemas.microsoft.com/office/powerpoint/2010/main" val="153906815"/>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5C80127-4173-8DAC-5A16-02B77B704445}"/>
              </a:ext>
            </a:extLst>
          </p:cNvPr>
          <p:cNvSpPr>
            <a:spLocks noGrp="1"/>
          </p:cNvSpPr>
          <p:nvPr>
            <p:ph type="title"/>
          </p:nvPr>
        </p:nvSpPr>
        <p:spPr/>
        <p:txBody>
          <a:bodyPr/>
          <a:lstStyle/>
          <a:p>
            <a:r>
              <a:rPr lang="en-US" dirty="0"/>
              <a:t>Administration</a:t>
            </a:r>
            <a:endParaRPr lang="en-DK" dirty="0"/>
          </a:p>
        </p:txBody>
      </p:sp>
    </p:spTree>
    <p:extLst>
      <p:ext uri="{BB962C8B-B14F-4D97-AF65-F5344CB8AC3E}">
        <p14:creationId xmlns:p14="http://schemas.microsoft.com/office/powerpoint/2010/main" val="16499887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23261C2-8888-CF9E-2408-4B6AACCA6F3D}"/>
              </a:ext>
            </a:extLst>
          </p:cNvPr>
          <p:cNvSpPr>
            <a:spLocks noGrp="1"/>
          </p:cNvSpPr>
          <p:nvPr>
            <p:ph type="title"/>
          </p:nvPr>
        </p:nvSpPr>
        <p:spPr/>
        <p:txBody>
          <a:bodyPr/>
          <a:lstStyle/>
          <a:p>
            <a:endParaRPr lang="en-DK"/>
          </a:p>
        </p:txBody>
      </p:sp>
      <p:sp>
        <p:nvSpPr>
          <p:cNvPr id="5" name="Text Placeholder 4">
            <a:extLst>
              <a:ext uri="{FF2B5EF4-FFF2-40B4-BE49-F238E27FC236}">
                <a16:creationId xmlns:a16="http://schemas.microsoft.com/office/drawing/2014/main" id="{BC5FADC1-C0EB-BFF8-DFD9-9BD36ACCB569}"/>
              </a:ext>
            </a:extLst>
          </p:cNvPr>
          <p:cNvSpPr>
            <a:spLocks noGrp="1"/>
          </p:cNvSpPr>
          <p:nvPr>
            <p:ph type="body" sz="quarter" idx="10"/>
          </p:nvPr>
        </p:nvSpPr>
        <p:spPr>
          <a:xfrm>
            <a:off x="4165600" y="2336393"/>
            <a:ext cx="5212080" cy="2185214"/>
          </a:xfrm>
        </p:spPr>
        <p:txBody>
          <a:bodyPr/>
          <a:lstStyle/>
          <a:p>
            <a:r>
              <a:rPr lang="en-US" dirty="0"/>
              <a:t>Usage</a:t>
            </a:r>
          </a:p>
          <a:p>
            <a:r>
              <a:rPr lang="en-US" dirty="0"/>
              <a:t>Errors</a:t>
            </a:r>
          </a:p>
          <a:p>
            <a:r>
              <a:rPr lang="en-US" dirty="0"/>
              <a:t>Performance</a:t>
            </a:r>
          </a:p>
          <a:p>
            <a:r>
              <a:rPr lang="en-US" dirty="0"/>
              <a:t>Administration</a:t>
            </a:r>
            <a:endParaRPr lang="en-DK" dirty="0"/>
          </a:p>
        </p:txBody>
      </p:sp>
    </p:spTree>
    <p:extLst>
      <p:ext uri="{BB962C8B-B14F-4D97-AF65-F5344CB8AC3E}">
        <p14:creationId xmlns:p14="http://schemas.microsoft.com/office/powerpoint/2010/main" val="2156790884"/>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5C80127-4173-8DAC-5A16-02B77B704445}"/>
              </a:ext>
            </a:extLst>
          </p:cNvPr>
          <p:cNvSpPr>
            <a:spLocks noGrp="1"/>
          </p:cNvSpPr>
          <p:nvPr>
            <p:ph type="title"/>
          </p:nvPr>
        </p:nvSpPr>
        <p:spPr/>
        <p:txBody>
          <a:bodyPr/>
          <a:lstStyle/>
          <a:p>
            <a:r>
              <a:rPr lang="en-US" dirty="0"/>
              <a:t>Usage</a:t>
            </a:r>
            <a:endParaRPr lang="en-DK" dirty="0"/>
          </a:p>
        </p:txBody>
      </p:sp>
    </p:spTree>
    <p:extLst>
      <p:ext uri="{BB962C8B-B14F-4D97-AF65-F5344CB8AC3E}">
        <p14:creationId xmlns:p14="http://schemas.microsoft.com/office/powerpoint/2010/main" val="10948790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03F676B-360E-9524-24C6-B42F5B432051}"/>
              </a:ext>
            </a:extLst>
          </p:cNvPr>
          <p:cNvPicPr>
            <a:picLocks noChangeAspect="1"/>
          </p:cNvPicPr>
          <p:nvPr/>
        </p:nvPicPr>
        <p:blipFill>
          <a:blip r:embed="rId2"/>
          <a:srcRect/>
          <a:stretch/>
        </p:blipFill>
        <p:spPr>
          <a:xfrm>
            <a:off x="1185272" y="1194829"/>
            <a:ext cx="9732310" cy="5570278"/>
          </a:xfrm>
          <a:prstGeom prst="rect">
            <a:avLst/>
          </a:prstGeom>
          <a:noFill/>
        </p:spPr>
      </p:pic>
      <p:sp>
        <p:nvSpPr>
          <p:cNvPr id="12" name="Title 1">
            <a:extLst>
              <a:ext uri="{FF2B5EF4-FFF2-40B4-BE49-F238E27FC236}">
                <a16:creationId xmlns:a16="http://schemas.microsoft.com/office/drawing/2014/main" id="{ACF9E217-C4B7-0A9B-F8B6-C31BE5A46BFC}"/>
              </a:ext>
            </a:extLst>
          </p:cNvPr>
          <p:cNvSpPr>
            <a:spLocks noGrp="1"/>
          </p:cNvSpPr>
          <p:nvPr>
            <p:ph type="title"/>
          </p:nvPr>
        </p:nvSpPr>
        <p:spPr>
          <a:xfrm>
            <a:off x="588263" y="457200"/>
            <a:ext cx="11018520" cy="553998"/>
          </a:xfrm>
        </p:spPr>
        <p:txBody>
          <a:bodyPr/>
          <a:lstStyle/>
          <a:p>
            <a:r>
              <a:rPr lang="en-US" dirty="0"/>
              <a:t>How to see which clients the users at customer use</a:t>
            </a:r>
          </a:p>
        </p:txBody>
      </p:sp>
      <p:sp>
        <p:nvSpPr>
          <p:cNvPr id="10" name="Arrow: Right 9">
            <a:extLst>
              <a:ext uri="{FF2B5EF4-FFF2-40B4-BE49-F238E27FC236}">
                <a16:creationId xmlns:a16="http://schemas.microsoft.com/office/drawing/2014/main" id="{6B347135-4552-ECBB-893C-FE86A352B75E}"/>
              </a:ext>
            </a:extLst>
          </p:cNvPr>
          <p:cNvSpPr/>
          <p:nvPr/>
        </p:nvSpPr>
        <p:spPr bwMode="auto">
          <a:xfrm>
            <a:off x="677352" y="2572265"/>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2" name="Rectangle 1">
            <a:extLst>
              <a:ext uri="{FF2B5EF4-FFF2-40B4-BE49-F238E27FC236}">
                <a16:creationId xmlns:a16="http://schemas.microsoft.com/office/drawing/2014/main" id="{04A6D470-098B-9D6A-96DB-A43550B426AE}"/>
              </a:ext>
            </a:extLst>
          </p:cNvPr>
          <p:cNvSpPr/>
          <p:nvPr/>
        </p:nvSpPr>
        <p:spPr bwMode="auto">
          <a:xfrm>
            <a:off x="6899188" y="2438400"/>
            <a:ext cx="3739979" cy="1066800"/>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4" name="Rectangle 3">
            <a:extLst>
              <a:ext uri="{FF2B5EF4-FFF2-40B4-BE49-F238E27FC236}">
                <a16:creationId xmlns:a16="http://schemas.microsoft.com/office/drawing/2014/main" id="{D1224322-79A5-5368-2805-DE0A3703967F}"/>
              </a:ext>
            </a:extLst>
          </p:cNvPr>
          <p:cNvSpPr/>
          <p:nvPr/>
        </p:nvSpPr>
        <p:spPr bwMode="auto">
          <a:xfrm>
            <a:off x="4604951" y="4312508"/>
            <a:ext cx="696098" cy="1515762"/>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Tree>
    <p:extLst>
      <p:ext uri="{BB962C8B-B14F-4D97-AF65-F5344CB8AC3E}">
        <p14:creationId xmlns:p14="http://schemas.microsoft.com/office/powerpoint/2010/main" val="1416528300"/>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03F676B-360E-9524-24C6-B42F5B432051}"/>
              </a:ext>
            </a:extLst>
          </p:cNvPr>
          <p:cNvPicPr>
            <a:picLocks noChangeAspect="1"/>
          </p:cNvPicPr>
          <p:nvPr/>
        </p:nvPicPr>
        <p:blipFill>
          <a:blip r:embed="rId3"/>
          <a:srcRect/>
          <a:stretch/>
        </p:blipFill>
        <p:spPr>
          <a:xfrm>
            <a:off x="1202619" y="1206698"/>
            <a:ext cx="9786762" cy="5527878"/>
          </a:xfrm>
          <a:prstGeom prst="rect">
            <a:avLst/>
          </a:prstGeom>
          <a:noFill/>
        </p:spPr>
      </p:pic>
      <p:sp>
        <p:nvSpPr>
          <p:cNvPr id="12" name="Title 1">
            <a:extLst>
              <a:ext uri="{FF2B5EF4-FFF2-40B4-BE49-F238E27FC236}">
                <a16:creationId xmlns:a16="http://schemas.microsoft.com/office/drawing/2014/main" id="{ACF9E217-C4B7-0A9B-F8B6-C31BE5A46BFC}"/>
              </a:ext>
            </a:extLst>
          </p:cNvPr>
          <p:cNvSpPr>
            <a:spLocks noGrp="1"/>
          </p:cNvSpPr>
          <p:nvPr>
            <p:ph type="title"/>
          </p:nvPr>
        </p:nvSpPr>
        <p:spPr>
          <a:xfrm>
            <a:off x="588263" y="457200"/>
            <a:ext cx="11018520" cy="553998"/>
          </a:xfrm>
        </p:spPr>
        <p:txBody>
          <a:bodyPr/>
          <a:lstStyle/>
          <a:p>
            <a:r>
              <a:rPr lang="en-US" dirty="0"/>
              <a:t>How to see which standard features customers use</a:t>
            </a:r>
          </a:p>
        </p:txBody>
      </p:sp>
      <p:sp>
        <p:nvSpPr>
          <p:cNvPr id="8" name="Rectangle 7">
            <a:extLst>
              <a:ext uri="{FF2B5EF4-FFF2-40B4-BE49-F238E27FC236}">
                <a16:creationId xmlns:a16="http://schemas.microsoft.com/office/drawing/2014/main" id="{1E235AE8-42C5-7934-C2D3-206063408EB0}"/>
              </a:ext>
            </a:extLst>
          </p:cNvPr>
          <p:cNvSpPr/>
          <p:nvPr/>
        </p:nvSpPr>
        <p:spPr bwMode="auto">
          <a:xfrm>
            <a:off x="10050162" y="2183026"/>
            <a:ext cx="939219" cy="3410466"/>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9" name="Rectangle 8">
            <a:extLst>
              <a:ext uri="{FF2B5EF4-FFF2-40B4-BE49-F238E27FC236}">
                <a16:creationId xmlns:a16="http://schemas.microsoft.com/office/drawing/2014/main" id="{A8FDE458-278E-BFC2-CFDC-02E16B070EF8}"/>
              </a:ext>
            </a:extLst>
          </p:cNvPr>
          <p:cNvSpPr/>
          <p:nvPr/>
        </p:nvSpPr>
        <p:spPr bwMode="auto">
          <a:xfrm>
            <a:off x="2372499" y="2351901"/>
            <a:ext cx="5420496" cy="4007709"/>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10" name="Arrow: Right 9">
            <a:extLst>
              <a:ext uri="{FF2B5EF4-FFF2-40B4-BE49-F238E27FC236}">
                <a16:creationId xmlns:a16="http://schemas.microsoft.com/office/drawing/2014/main" id="{6B347135-4552-ECBB-893C-FE86A352B75E}"/>
              </a:ext>
            </a:extLst>
          </p:cNvPr>
          <p:cNvSpPr/>
          <p:nvPr/>
        </p:nvSpPr>
        <p:spPr bwMode="auto">
          <a:xfrm>
            <a:off x="588263" y="2022389"/>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11" name="Arrow: Right 10">
            <a:extLst>
              <a:ext uri="{FF2B5EF4-FFF2-40B4-BE49-F238E27FC236}">
                <a16:creationId xmlns:a16="http://schemas.microsoft.com/office/drawing/2014/main" id="{DCD25F46-7A08-B1D6-F41F-A17751AB1CD2}"/>
              </a:ext>
            </a:extLst>
          </p:cNvPr>
          <p:cNvSpPr/>
          <p:nvPr/>
        </p:nvSpPr>
        <p:spPr bwMode="auto">
          <a:xfrm>
            <a:off x="677409" y="2822571"/>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Tree>
    <p:extLst>
      <p:ext uri="{BB962C8B-B14F-4D97-AF65-F5344CB8AC3E}">
        <p14:creationId xmlns:p14="http://schemas.microsoft.com/office/powerpoint/2010/main" val="3909008062"/>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ACF9E217-C4B7-0A9B-F8B6-C31BE5A46BFC}"/>
              </a:ext>
            </a:extLst>
          </p:cNvPr>
          <p:cNvSpPr>
            <a:spLocks noGrp="1"/>
          </p:cNvSpPr>
          <p:nvPr>
            <p:ph type="title"/>
          </p:nvPr>
        </p:nvSpPr>
        <p:spPr>
          <a:xfrm>
            <a:off x="588263" y="457200"/>
            <a:ext cx="11018520" cy="553998"/>
          </a:xfrm>
        </p:spPr>
        <p:txBody>
          <a:bodyPr/>
          <a:lstStyle/>
          <a:p>
            <a:r>
              <a:rPr lang="en-US" dirty="0"/>
              <a:t>How to see if customer is using Excel layouts</a:t>
            </a:r>
          </a:p>
        </p:txBody>
      </p:sp>
      <p:pic>
        <p:nvPicPr>
          <p:cNvPr id="7" name="Picture 6">
            <a:extLst>
              <a:ext uri="{FF2B5EF4-FFF2-40B4-BE49-F238E27FC236}">
                <a16:creationId xmlns:a16="http://schemas.microsoft.com/office/drawing/2014/main" id="{803F676B-360E-9524-24C6-B42F5B432051}"/>
              </a:ext>
            </a:extLst>
          </p:cNvPr>
          <p:cNvPicPr>
            <a:picLocks noChangeAspect="1"/>
          </p:cNvPicPr>
          <p:nvPr/>
        </p:nvPicPr>
        <p:blipFill>
          <a:blip r:embed="rId2"/>
          <a:stretch>
            <a:fillRect/>
          </a:stretch>
        </p:blipFill>
        <p:spPr>
          <a:xfrm>
            <a:off x="1158046" y="1178508"/>
            <a:ext cx="9786762" cy="5602920"/>
          </a:xfrm>
          <a:prstGeom prst="rect">
            <a:avLst/>
          </a:prstGeom>
          <a:noFill/>
        </p:spPr>
      </p:pic>
      <p:sp>
        <p:nvSpPr>
          <p:cNvPr id="8" name="Rectangle 7">
            <a:extLst>
              <a:ext uri="{FF2B5EF4-FFF2-40B4-BE49-F238E27FC236}">
                <a16:creationId xmlns:a16="http://schemas.microsoft.com/office/drawing/2014/main" id="{1E235AE8-42C5-7934-C2D3-206063408EB0}"/>
              </a:ext>
            </a:extLst>
          </p:cNvPr>
          <p:cNvSpPr/>
          <p:nvPr/>
        </p:nvSpPr>
        <p:spPr bwMode="auto">
          <a:xfrm>
            <a:off x="7344032" y="2421924"/>
            <a:ext cx="3381633" cy="1099752"/>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9" name="Rectangle 8">
            <a:extLst>
              <a:ext uri="{FF2B5EF4-FFF2-40B4-BE49-F238E27FC236}">
                <a16:creationId xmlns:a16="http://schemas.microsoft.com/office/drawing/2014/main" id="{A8FDE458-278E-BFC2-CFDC-02E16B070EF8}"/>
              </a:ext>
            </a:extLst>
          </p:cNvPr>
          <p:cNvSpPr/>
          <p:nvPr/>
        </p:nvSpPr>
        <p:spPr bwMode="auto">
          <a:xfrm>
            <a:off x="4847969" y="2648463"/>
            <a:ext cx="477793" cy="4007709"/>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10" name="Arrow: Right 9">
            <a:extLst>
              <a:ext uri="{FF2B5EF4-FFF2-40B4-BE49-F238E27FC236}">
                <a16:creationId xmlns:a16="http://schemas.microsoft.com/office/drawing/2014/main" id="{6B347135-4552-ECBB-893C-FE86A352B75E}"/>
              </a:ext>
            </a:extLst>
          </p:cNvPr>
          <p:cNvSpPr/>
          <p:nvPr/>
        </p:nvSpPr>
        <p:spPr bwMode="auto">
          <a:xfrm>
            <a:off x="588263" y="2022389"/>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11" name="Arrow: Right 10">
            <a:extLst>
              <a:ext uri="{FF2B5EF4-FFF2-40B4-BE49-F238E27FC236}">
                <a16:creationId xmlns:a16="http://schemas.microsoft.com/office/drawing/2014/main" id="{DCD25F46-7A08-B1D6-F41F-A17751AB1CD2}"/>
              </a:ext>
            </a:extLst>
          </p:cNvPr>
          <p:cNvSpPr/>
          <p:nvPr/>
        </p:nvSpPr>
        <p:spPr bwMode="auto">
          <a:xfrm>
            <a:off x="681471" y="3171567"/>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Tree>
    <p:extLst>
      <p:ext uri="{BB962C8B-B14F-4D97-AF65-F5344CB8AC3E}">
        <p14:creationId xmlns:p14="http://schemas.microsoft.com/office/powerpoint/2010/main" val="3575179315"/>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ACF9E217-C4B7-0A9B-F8B6-C31BE5A46BFC}"/>
              </a:ext>
            </a:extLst>
          </p:cNvPr>
          <p:cNvSpPr>
            <a:spLocks noGrp="1"/>
          </p:cNvSpPr>
          <p:nvPr>
            <p:ph type="title"/>
          </p:nvPr>
        </p:nvSpPr>
        <p:spPr>
          <a:xfrm>
            <a:off x="588263" y="457200"/>
            <a:ext cx="11018520" cy="553998"/>
          </a:xfrm>
        </p:spPr>
        <p:txBody>
          <a:bodyPr/>
          <a:lstStyle/>
          <a:p>
            <a:r>
              <a:rPr lang="en-US" dirty="0"/>
              <a:t>How to see if customer is using Data Analysis</a:t>
            </a:r>
          </a:p>
        </p:txBody>
      </p:sp>
      <p:pic>
        <p:nvPicPr>
          <p:cNvPr id="7" name="Picture 6">
            <a:extLst>
              <a:ext uri="{FF2B5EF4-FFF2-40B4-BE49-F238E27FC236}">
                <a16:creationId xmlns:a16="http://schemas.microsoft.com/office/drawing/2014/main" id="{803F676B-360E-9524-24C6-B42F5B43205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58046" y="1475887"/>
            <a:ext cx="9786762" cy="5008162"/>
          </a:xfrm>
          <a:prstGeom prst="rect">
            <a:avLst/>
          </a:prstGeom>
          <a:noFill/>
        </p:spPr>
      </p:pic>
      <p:sp>
        <p:nvSpPr>
          <p:cNvPr id="8" name="Rectangle 7">
            <a:extLst>
              <a:ext uri="{FF2B5EF4-FFF2-40B4-BE49-F238E27FC236}">
                <a16:creationId xmlns:a16="http://schemas.microsoft.com/office/drawing/2014/main" id="{1E235AE8-42C5-7934-C2D3-206063408EB0}"/>
              </a:ext>
            </a:extLst>
          </p:cNvPr>
          <p:cNvSpPr/>
          <p:nvPr/>
        </p:nvSpPr>
        <p:spPr bwMode="auto">
          <a:xfrm>
            <a:off x="2669793" y="2814921"/>
            <a:ext cx="4707664" cy="1227894"/>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9" name="Rectangle 8">
            <a:extLst>
              <a:ext uri="{FF2B5EF4-FFF2-40B4-BE49-F238E27FC236}">
                <a16:creationId xmlns:a16="http://schemas.microsoft.com/office/drawing/2014/main" id="{A8FDE458-278E-BFC2-CFDC-02E16B070EF8}"/>
              </a:ext>
            </a:extLst>
          </p:cNvPr>
          <p:cNvSpPr/>
          <p:nvPr/>
        </p:nvSpPr>
        <p:spPr bwMode="auto">
          <a:xfrm>
            <a:off x="5066165" y="4879394"/>
            <a:ext cx="2311292" cy="1604655"/>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10" name="Arrow: Right 9">
            <a:extLst>
              <a:ext uri="{FF2B5EF4-FFF2-40B4-BE49-F238E27FC236}">
                <a16:creationId xmlns:a16="http://schemas.microsoft.com/office/drawing/2014/main" id="{6B347135-4552-ECBB-893C-FE86A352B75E}"/>
              </a:ext>
            </a:extLst>
          </p:cNvPr>
          <p:cNvSpPr/>
          <p:nvPr/>
        </p:nvSpPr>
        <p:spPr bwMode="auto">
          <a:xfrm>
            <a:off x="588263" y="2569282"/>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11" name="Arrow: Right 10">
            <a:extLst>
              <a:ext uri="{FF2B5EF4-FFF2-40B4-BE49-F238E27FC236}">
                <a16:creationId xmlns:a16="http://schemas.microsoft.com/office/drawing/2014/main" id="{DCD25F46-7A08-B1D6-F41F-A17751AB1CD2}"/>
              </a:ext>
            </a:extLst>
          </p:cNvPr>
          <p:cNvSpPr/>
          <p:nvPr/>
        </p:nvSpPr>
        <p:spPr bwMode="auto">
          <a:xfrm>
            <a:off x="677409" y="4926437"/>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2" name="TextBox 1">
            <a:extLst>
              <a:ext uri="{FF2B5EF4-FFF2-40B4-BE49-F238E27FC236}">
                <a16:creationId xmlns:a16="http://schemas.microsoft.com/office/drawing/2014/main" id="{910B4CA9-9CF3-2ACD-5FC2-D73793378652}"/>
              </a:ext>
            </a:extLst>
          </p:cNvPr>
          <p:cNvSpPr txBox="1"/>
          <p:nvPr/>
        </p:nvSpPr>
        <p:spPr>
          <a:xfrm>
            <a:off x="2669793" y="4073944"/>
            <a:ext cx="2762132" cy="307777"/>
          </a:xfrm>
          <a:prstGeom prst="rect">
            <a:avLst/>
          </a:prstGeom>
          <a:noFill/>
        </p:spPr>
        <p:txBody>
          <a:bodyPr wrap="square" lIns="0" tIns="0" rIns="0" bIns="0" rtlCol="0">
            <a:spAutoFit/>
          </a:bodyPr>
          <a:lstStyle/>
          <a:p>
            <a:pPr algn="l"/>
            <a:r>
              <a:rPr lang="en-US" sz="2000" dirty="0">
                <a:solidFill>
                  <a:srgbClr val="C00000"/>
                </a:solidFill>
              </a:rPr>
              <a:t>Usage across customers</a:t>
            </a:r>
            <a:endParaRPr lang="en-DK" sz="2000" dirty="0" err="1">
              <a:solidFill>
                <a:srgbClr val="C00000"/>
              </a:solidFill>
            </a:endParaRPr>
          </a:p>
        </p:txBody>
      </p:sp>
      <p:sp>
        <p:nvSpPr>
          <p:cNvPr id="3" name="TextBox 2">
            <a:extLst>
              <a:ext uri="{FF2B5EF4-FFF2-40B4-BE49-F238E27FC236}">
                <a16:creationId xmlns:a16="http://schemas.microsoft.com/office/drawing/2014/main" id="{8D080CB7-A593-0518-0E01-432A94F5612D}"/>
              </a:ext>
            </a:extLst>
          </p:cNvPr>
          <p:cNvSpPr txBox="1"/>
          <p:nvPr/>
        </p:nvSpPr>
        <p:spPr>
          <a:xfrm>
            <a:off x="5023625" y="6519069"/>
            <a:ext cx="4540610" cy="307777"/>
          </a:xfrm>
          <a:prstGeom prst="rect">
            <a:avLst/>
          </a:prstGeom>
          <a:noFill/>
        </p:spPr>
        <p:txBody>
          <a:bodyPr wrap="square" lIns="0" tIns="0" rIns="0" bIns="0" rtlCol="0">
            <a:spAutoFit/>
          </a:bodyPr>
          <a:lstStyle/>
          <a:p>
            <a:pPr algn="l"/>
            <a:r>
              <a:rPr lang="en-US" sz="2000" dirty="0">
                <a:solidFill>
                  <a:srgbClr val="C00000"/>
                </a:solidFill>
              </a:rPr>
              <a:t>On which pages do they analyze data?</a:t>
            </a:r>
            <a:endParaRPr lang="en-DK" sz="2000" dirty="0" err="1">
              <a:solidFill>
                <a:srgbClr val="C00000"/>
              </a:solidFill>
            </a:endParaRPr>
          </a:p>
        </p:txBody>
      </p:sp>
    </p:spTree>
    <p:extLst>
      <p:ext uri="{BB962C8B-B14F-4D97-AF65-F5344CB8AC3E}">
        <p14:creationId xmlns:p14="http://schemas.microsoft.com/office/powerpoint/2010/main" val="2518344471"/>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ACF9E217-C4B7-0A9B-F8B6-C31BE5A46BFC}"/>
              </a:ext>
            </a:extLst>
          </p:cNvPr>
          <p:cNvSpPr>
            <a:spLocks noGrp="1"/>
          </p:cNvSpPr>
          <p:nvPr>
            <p:ph type="title"/>
          </p:nvPr>
        </p:nvSpPr>
        <p:spPr>
          <a:xfrm>
            <a:off x="588263" y="457200"/>
            <a:ext cx="11018520" cy="553998"/>
          </a:xfrm>
        </p:spPr>
        <p:txBody>
          <a:bodyPr/>
          <a:lstStyle/>
          <a:p>
            <a:r>
              <a:rPr lang="en-US" dirty="0"/>
              <a:t>How to see if customer is using Microsoft connectors</a:t>
            </a:r>
          </a:p>
        </p:txBody>
      </p:sp>
      <p:pic>
        <p:nvPicPr>
          <p:cNvPr id="7" name="Picture 6">
            <a:extLst>
              <a:ext uri="{FF2B5EF4-FFF2-40B4-BE49-F238E27FC236}">
                <a16:creationId xmlns:a16="http://schemas.microsoft.com/office/drawing/2014/main" id="{803F676B-360E-9524-24C6-B42F5B432051}"/>
              </a:ext>
            </a:extLst>
          </p:cNvPr>
          <p:cNvPicPr>
            <a:picLocks noChangeAspect="1"/>
          </p:cNvPicPr>
          <p:nvPr/>
        </p:nvPicPr>
        <p:blipFill>
          <a:blip r:embed="rId2"/>
          <a:srcRect/>
          <a:stretch/>
        </p:blipFill>
        <p:spPr>
          <a:xfrm>
            <a:off x="1158046" y="1194829"/>
            <a:ext cx="9786762" cy="5570278"/>
          </a:xfrm>
          <a:prstGeom prst="rect">
            <a:avLst/>
          </a:prstGeom>
          <a:noFill/>
        </p:spPr>
      </p:pic>
      <p:sp>
        <p:nvSpPr>
          <p:cNvPr id="8" name="Rectangle 7">
            <a:extLst>
              <a:ext uri="{FF2B5EF4-FFF2-40B4-BE49-F238E27FC236}">
                <a16:creationId xmlns:a16="http://schemas.microsoft.com/office/drawing/2014/main" id="{1E235AE8-42C5-7934-C2D3-206063408EB0}"/>
              </a:ext>
            </a:extLst>
          </p:cNvPr>
          <p:cNvSpPr/>
          <p:nvPr/>
        </p:nvSpPr>
        <p:spPr bwMode="auto">
          <a:xfrm>
            <a:off x="7344032" y="2421924"/>
            <a:ext cx="3381633" cy="1099752"/>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9" name="Rectangle 8">
            <a:extLst>
              <a:ext uri="{FF2B5EF4-FFF2-40B4-BE49-F238E27FC236}">
                <a16:creationId xmlns:a16="http://schemas.microsoft.com/office/drawing/2014/main" id="{A8FDE458-278E-BFC2-CFDC-02E16B070EF8}"/>
              </a:ext>
            </a:extLst>
          </p:cNvPr>
          <p:cNvSpPr/>
          <p:nvPr/>
        </p:nvSpPr>
        <p:spPr bwMode="auto">
          <a:xfrm>
            <a:off x="2384856" y="2393092"/>
            <a:ext cx="2121241" cy="1383958"/>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10" name="Arrow: Right 9">
            <a:extLst>
              <a:ext uri="{FF2B5EF4-FFF2-40B4-BE49-F238E27FC236}">
                <a16:creationId xmlns:a16="http://schemas.microsoft.com/office/drawing/2014/main" id="{6B347135-4552-ECBB-893C-FE86A352B75E}"/>
              </a:ext>
            </a:extLst>
          </p:cNvPr>
          <p:cNvSpPr/>
          <p:nvPr/>
        </p:nvSpPr>
        <p:spPr bwMode="auto">
          <a:xfrm>
            <a:off x="588263" y="2022389"/>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11" name="Arrow: Right 10">
            <a:extLst>
              <a:ext uri="{FF2B5EF4-FFF2-40B4-BE49-F238E27FC236}">
                <a16:creationId xmlns:a16="http://schemas.microsoft.com/office/drawing/2014/main" id="{DCD25F46-7A08-B1D6-F41F-A17751AB1CD2}"/>
              </a:ext>
            </a:extLst>
          </p:cNvPr>
          <p:cNvSpPr/>
          <p:nvPr/>
        </p:nvSpPr>
        <p:spPr bwMode="auto">
          <a:xfrm>
            <a:off x="677352" y="3971559"/>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Tree>
    <p:extLst>
      <p:ext uri="{BB962C8B-B14F-4D97-AF65-F5344CB8AC3E}">
        <p14:creationId xmlns:p14="http://schemas.microsoft.com/office/powerpoint/2010/main" val="953339275"/>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5C80127-4173-8DAC-5A16-02B77B704445}"/>
              </a:ext>
            </a:extLst>
          </p:cNvPr>
          <p:cNvSpPr>
            <a:spLocks noGrp="1"/>
          </p:cNvSpPr>
          <p:nvPr>
            <p:ph type="title"/>
          </p:nvPr>
        </p:nvSpPr>
        <p:spPr/>
        <p:txBody>
          <a:bodyPr/>
          <a:lstStyle/>
          <a:p>
            <a:r>
              <a:rPr lang="en-US" dirty="0"/>
              <a:t>Errors</a:t>
            </a:r>
            <a:endParaRPr lang="en-DK" dirty="0"/>
          </a:p>
        </p:txBody>
      </p:sp>
    </p:spTree>
    <p:extLst>
      <p:ext uri="{BB962C8B-B14F-4D97-AF65-F5344CB8AC3E}">
        <p14:creationId xmlns:p14="http://schemas.microsoft.com/office/powerpoint/2010/main" val="3663854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Microsoft D365 template">
  <a:themeElements>
    <a:clrScheme name="Microsoft D365">
      <a:dk1>
        <a:srgbClr val="000000"/>
      </a:dk1>
      <a:lt1>
        <a:srgbClr val="FFFFFF"/>
      </a:lt1>
      <a:dk2>
        <a:srgbClr val="0A1B45"/>
      </a:dk2>
      <a:lt2>
        <a:srgbClr val="FFFFFF"/>
      </a:lt2>
      <a:accent1>
        <a:srgbClr val="0078D4"/>
      </a:accent1>
      <a:accent2>
        <a:srgbClr val="770180"/>
      </a:accent2>
      <a:accent3>
        <a:srgbClr val="1392B4"/>
      </a:accent3>
      <a:accent4>
        <a:srgbClr val="FFB900"/>
      </a:accent4>
      <a:accent5>
        <a:srgbClr val="D83B01"/>
      </a:accent5>
      <a:accent6>
        <a:srgbClr val="EAE4DC"/>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Presentation3" id="{A27CBA14-79C9-4147-B54D-D1CDFA6A7ECC}" vid="{FA88690D-C47D-D141-9748-5076AC231E5D}"/>
    </a:ext>
  </a:extLst>
</a:theme>
</file>

<file path=ppt/theme/theme2.xml><?xml version="1.0" encoding="utf-8"?>
<a:theme xmlns:a="http://schemas.openxmlformats.org/drawingml/2006/main" name="1_Microsoft D365 template">
  <a:themeElements>
    <a:clrScheme name="Microsoft D365">
      <a:dk1>
        <a:srgbClr val="000000"/>
      </a:dk1>
      <a:lt1>
        <a:srgbClr val="FFFFFF"/>
      </a:lt1>
      <a:dk2>
        <a:srgbClr val="0A1B45"/>
      </a:dk2>
      <a:lt2>
        <a:srgbClr val="FFFFFF"/>
      </a:lt2>
      <a:accent1>
        <a:srgbClr val="0078D4"/>
      </a:accent1>
      <a:accent2>
        <a:srgbClr val="770180"/>
      </a:accent2>
      <a:accent3>
        <a:srgbClr val="1392B4"/>
      </a:accent3>
      <a:accent4>
        <a:srgbClr val="FFB900"/>
      </a:accent4>
      <a:accent5>
        <a:srgbClr val="D83B01"/>
      </a:accent5>
      <a:accent6>
        <a:srgbClr val="EAE4DC"/>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D365_Template_v09  -  Read-Only" id="{2D57D977-5F8F-4C2B-9746-7D70A251AB29}" vid="{C2060AB1-A179-414A-B11F-06D63BDFD6E3}"/>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7166</TotalTime>
  <Words>189</Words>
  <Application>Microsoft Office PowerPoint</Application>
  <PresentationFormat>Widescreen</PresentationFormat>
  <Paragraphs>36</Paragraphs>
  <Slides>15</Slides>
  <Notes>1</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15</vt:i4>
      </vt:variant>
    </vt:vector>
  </HeadingPairs>
  <TitlesOfParts>
    <vt:vector size="23" baseType="lpstr">
      <vt:lpstr>Arial</vt:lpstr>
      <vt:lpstr>Calibri</vt:lpstr>
      <vt:lpstr>Consolas</vt:lpstr>
      <vt:lpstr>Segoe UI</vt:lpstr>
      <vt:lpstr>Segoe UI Semibold</vt:lpstr>
      <vt:lpstr>Wingdings</vt:lpstr>
      <vt:lpstr>Microsoft D365 template</vt:lpstr>
      <vt:lpstr>1_Microsoft D365 template</vt:lpstr>
      <vt:lpstr>Telemetry (Power BI) app scenarios</vt:lpstr>
      <vt:lpstr>PowerPoint Presentation</vt:lpstr>
      <vt:lpstr>Usage</vt:lpstr>
      <vt:lpstr>How to see which clients the users at customer use</vt:lpstr>
      <vt:lpstr>How to see which standard features customers use</vt:lpstr>
      <vt:lpstr>How to see if customer is using Excel layouts</vt:lpstr>
      <vt:lpstr>How to see if customer is using Data Analysis</vt:lpstr>
      <vt:lpstr>How to see if customer is using Microsoft connectors</vt:lpstr>
      <vt:lpstr>Errors</vt:lpstr>
      <vt:lpstr>Performance</vt:lpstr>
      <vt:lpstr>Tuning outgoing web service calls</vt:lpstr>
      <vt:lpstr>Outgoing web service performance - 1</vt:lpstr>
      <vt:lpstr>Outgoing web service performance - 2</vt:lpstr>
      <vt:lpstr>Outgoing web service performance - 3</vt:lpstr>
      <vt:lpstr>Administration</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Telemetry is just a fancy word for “usage data”</dc:title>
  <dc:creator>Kennie Pontoppidan</dc:creator>
  <cp:lastModifiedBy>Kennie Pontoppidan</cp:lastModifiedBy>
  <cp:revision>4</cp:revision>
  <dcterms:created xsi:type="dcterms:W3CDTF">2023-05-11T10:10:30Z</dcterms:created>
  <dcterms:modified xsi:type="dcterms:W3CDTF">2023-05-30T08:06:57Z</dcterms:modified>
</cp:coreProperties>
</file>